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0" r:id="rId49"/>
    <p:sldId id="309" r:id="rId50"/>
    <p:sldId id="311" r:id="rId51"/>
    <p:sldId id="312" r:id="rId52"/>
    <p:sldId id="313" r:id="rId53"/>
    <p:sldId id="314" r:id="rId54"/>
    <p:sldId id="322" r:id="rId55"/>
    <p:sldId id="318" r:id="rId56"/>
    <p:sldId id="319" r:id="rId57"/>
    <p:sldId id="320" r:id="rId58"/>
    <p:sldId id="321" r:id="rId59"/>
    <p:sldId id="326" r:id="rId60"/>
    <p:sldId id="327" r:id="rId61"/>
    <p:sldId id="328" r:id="rId62"/>
    <p:sldId id="315" r:id="rId63"/>
    <p:sldId id="316" r:id="rId64"/>
    <p:sldId id="317" r:id="rId65"/>
    <p:sldId id="323" r:id="rId66"/>
    <p:sldId id="324" r:id="rId67"/>
    <p:sldId id="325" r:id="rId68"/>
    <p:sldId id="329" r:id="rId69"/>
    <p:sldId id="330" r:id="rId70"/>
    <p:sldId id="331" r:id="rId71"/>
    <p:sldId id="334" r:id="rId72"/>
    <p:sldId id="332" r:id="rId73"/>
    <p:sldId id="333" r:id="rId74"/>
    <p:sldId id="335" r:id="rId75"/>
    <p:sldId id="336" r:id="rId76"/>
    <p:sldId id="337" r:id="rId77"/>
    <p:sldId id="338" r:id="rId78"/>
    <p:sldId id="339" r:id="rId79"/>
    <p:sldId id="308" r:id="rId80"/>
    <p:sldId id="259" r:id="rId81"/>
    <p:sldId id="260" r:id="rId82"/>
    <p:sldId id="261" r:id="rId83"/>
    <p:sldId id="257" r:id="rId84"/>
    <p:sldId id="258" r:id="rId8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3"/>
    <p:restoredTop sz="94630"/>
  </p:normalViewPr>
  <p:slideViewPr>
    <p:cSldViewPr snapToGrid="0">
      <p:cViewPr varScale="1">
        <p:scale>
          <a:sx n="118" d="100"/>
          <a:sy n="118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D4C2-8667-CA43-9843-8B983E91CEE5}" type="datetimeFigureOut">
              <a:rPr lang="en-KR" smtClean="0"/>
              <a:t>5/9/25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EF8B-50F6-2B4F-9FD1-974865AA301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20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910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83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364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400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124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5/9/25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://dcproxy.gm.com:8080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.proxy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-GM/my-group-project.gi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Kim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A08F33-8062-EF05-55DC-E41BC91ECAAD}"/>
              </a:ext>
            </a:extLst>
          </p:cNvPr>
          <p:cNvSpPr txBox="1"/>
          <p:nvPr/>
        </p:nvSpPr>
        <p:spPr>
          <a:xfrm>
            <a:off x="3624943" y="438835"/>
            <a:ext cx="7903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GM PC</a:t>
            </a:r>
            <a:r>
              <a:rPr lang="ko-KR" altLang="en-US" dirty="0"/>
              <a:t>에서 </a:t>
            </a:r>
            <a:r>
              <a:rPr lang="en-US" altLang="ko-KR" dirty="0"/>
              <a:t>Proxy setting : </a:t>
            </a:r>
            <a:r>
              <a:rPr lang="en-US" dirty="0">
                <a:effectLst/>
              </a:rPr>
              <a:t>git config --global </a:t>
            </a:r>
            <a:r>
              <a:rPr lang="en-US" dirty="0" err="1">
                <a:effectLst/>
              </a:rPr>
              <a:t>http.</a:t>
            </a:r>
            <a:r>
              <a:rPr lang="en-US" dirty="0" err="1">
                <a:effectLst/>
                <a:hlinkClick r:id="rId6" tooltip="https://github.com.proxy/"/>
              </a:rPr>
              <a:t>https</a:t>
            </a:r>
            <a:r>
              <a:rPr lang="en-US" dirty="0">
                <a:effectLst/>
                <a:hlinkClick r:id="rId6" tooltip="https://github.com.proxy/"/>
              </a:rPr>
              <a:t>://github.com.proxy</a:t>
            </a:r>
            <a:r>
              <a:rPr lang="en-US" dirty="0">
                <a:effectLst/>
              </a:rPr>
              <a:t> </a:t>
            </a:r>
            <a:r>
              <a:rPr lang="en-US" dirty="0">
                <a:effectLst/>
                <a:hlinkClick r:id="rId7" tooltip="http://dcproxy.gm.com:8080/"/>
              </a:rPr>
              <a:t>http://dcproxy.gm.com:8080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1531177"/>
            <a:ext cx="3714652" cy="971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80" y="1273628"/>
            <a:ext cx="2431544" cy="2073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D88E-4A96-BB3F-2340-5C0EEDA044ED}"/>
              </a:ext>
            </a:extLst>
          </p:cNvPr>
          <p:cNvSpPr/>
          <p:nvPr/>
        </p:nvSpPr>
        <p:spPr>
          <a:xfrm>
            <a:off x="4005471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F86D1-077D-D9B2-CF5F-2E31A97AC31F}"/>
              </a:ext>
            </a:extLst>
          </p:cNvPr>
          <p:cNvSpPr/>
          <p:nvPr/>
        </p:nvSpPr>
        <p:spPr>
          <a:xfrm>
            <a:off x="4904410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3E73E-3AFF-C19F-8D64-FD5285A9F52E}"/>
              </a:ext>
            </a:extLst>
          </p:cNvPr>
          <p:cNvSpPr/>
          <p:nvPr/>
        </p:nvSpPr>
        <p:spPr>
          <a:xfrm>
            <a:off x="5803349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B42F1-A5D1-8CED-1D80-662D8B55407D}"/>
              </a:ext>
            </a:extLst>
          </p:cNvPr>
          <p:cNvSpPr/>
          <p:nvPr/>
        </p:nvSpPr>
        <p:spPr>
          <a:xfrm>
            <a:off x="6702288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0044DB-F57E-2755-B92E-D82A131E56B5}"/>
              </a:ext>
            </a:extLst>
          </p:cNvPr>
          <p:cNvSpPr/>
          <p:nvPr/>
        </p:nvSpPr>
        <p:spPr>
          <a:xfrm rot="10800000">
            <a:off x="4509052" y="511546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D2F7E1-0F84-478E-F231-662341EB838D}"/>
              </a:ext>
            </a:extLst>
          </p:cNvPr>
          <p:cNvSpPr/>
          <p:nvPr/>
        </p:nvSpPr>
        <p:spPr>
          <a:xfrm rot="10800000">
            <a:off x="5430078" y="512208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2A168B-DC68-35BD-8D3B-BA9D0F5CA91D}"/>
              </a:ext>
            </a:extLst>
          </p:cNvPr>
          <p:cNvSpPr/>
          <p:nvPr/>
        </p:nvSpPr>
        <p:spPr>
          <a:xfrm rot="10800000">
            <a:off x="6298096" y="51287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C4B0F-AE13-21AC-3E5C-C12D016979F2}"/>
              </a:ext>
            </a:extLst>
          </p:cNvPr>
          <p:cNvSpPr txBox="1"/>
          <p:nvPr/>
        </p:nvSpPr>
        <p:spPr>
          <a:xfrm>
            <a:off x="9111343" y="427808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E41204F-E143-32C6-1168-FB01DEE5468E}"/>
              </a:ext>
            </a:extLst>
          </p:cNvPr>
          <p:cNvSpPr/>
          <p:nvPr/>
        </p:nvSpPr>
        <p:spPr>
          <a:xfrm>
            <a:off x="9383486" y="467473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D2DF28-0737-7FD6-4964-EED05FE4CEA7}"/>
              </a:ext>
            </a:extLst>
          </p:cNvPr>
          <p:cNvSpPr/>
          <p:nvPr/>
        </p:nvSpPr>
        <p:spPr>
          <a:xfrm rot="12461135">
            <a:off x="9493734" y="5430115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A99FF0-C1AE-4B1A-7B25-7BD688680896}"/>
              </a:ext>
            </a:extLst>
          </p:cNvPr>
          <p:cNvSpPr/>
          <p:nvPr/>
        </p:nvSpPr>
        <p:spPr>
          <a:xfrm>
            <a:off x="7573826" y="494820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8196705-C862-2654-7301-B042DE17D1F2}"/>
              </a:ext>
            </a:extLst>
          </p:cNvPr>
          <p:cNvSpPr/>
          <p:nvPr/>
        </p:nvSpPr>
        <p:spPr>
          <a:xfrm rot="10800000" flipV="1">
            <a:off x="10460490" y="560002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EB69F5-3C6C-25C4-F4F9-AB1414DC5B20}"/>
              </a:ext>
            </a:extLst>
          </p:cNvPr>
          <p:cNvSpPr/>
          <p:nvPr/>
        </p:nvSpPr>
        <p:spPr>
          <a:xfrm>
            <a:off x="8418148" y="49570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5E490-C4FF-734D-F827-F388725527F8}"/>
              </a:ext>
            </a:extLst>
          </p:cNvPr>
          <p:cNvSpPr txBox="1"/>
          <p:nvPr/>
        </p:nvSpPr>
        <p:spPr>
          <a:xfrm>
            <a:off x="10787063" y="6221865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621DECE-06FB-4BD4-CE7B-7ABD501B7BC4}"/>
              </a:ext>
            </a:extLst>
          </p:cNvPr>
          <p:cNvSpPr/>
          <p:nvPr/>
        </p:nvSpPr>
        <p:spPr>
          <a:xfrm rot="10800000">
            <a:off x="10983005" y="5956526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85DAC-EACE-CF7A-0141-61EA27F7B0D7}"/>
              </a:ext>
            </a:extLst>
          </p:cNvPr>
          <p:cNvSpPr/>
          <p:nvPr/>
        </p:nvSpPr>
        <p:spPr>
          <a:xfrm>
            <a:off x="9278119" y="49461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4157AC8-C026-2C32-4C09-EB035F1BCB1D}"/>
              </a:ext>
            </a:extLst>
          </p:cNvPr>
          <p:cNvSpPr/>
          <p:nvPr/>
        </p:nvSpPr>
        <p:spPr>
          <a:xfrm rot="10800000">
            <a:off x="7201608" y="511782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52CEDF2-8AED-43BE-FDE5-491D6D9BD640}"/>
              </a:ext>
            </a:extLst>
          </p:cNvPr>
          <p:cNvSpPr/>
          <p:nvPr/>
        </p:nvSpPr>
        <p:spPr>
          <a:xfrm rot="10800000">
            <a:off x="8061580" y="511782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5BF480-E202-15E0-9FE3-534EF3AF7D76}"/>
              </a:ext>
            </a:extLst>
          </p:cNvPr>
          <p:cNvSpPr/>
          <p:nvPr/>
        </p:nvSpPr>
        <p:spPr>
          <a:xfrm rot="10800000">
            <a:off x="8921552" y="512870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8DCF57-0071-8622-69A8-93B67944B8D4}"/>
              </a:ext>
            </a:extLst>
          </p:cNvPr>
          <p:cNvSpPr/>
          <p:nvPr/>
        </p:nvSpPr>
        <p:spPr>
          <a:xfrm>
            <a:off x="10029233" y="54142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208B59-AB40-FD6F-0000-1D1A7C93458C}"/>
              </a:ext>
            </a:extLst>
          </p:cNvPr>
          <p:cNvSpPr/>
          <p:nvPr/>
        </p:nvSpPr>
        <p:spPr>
          <a:xfrm>
            <a:off x="10878320" y="542514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E0879E-11DA-8DD5-BF3E-81EA155D1573}"/>
              </a:ext>
            </a:extLst>
          </p:cNvPr>
          <p:cNvSpPr/>
          <p:nvPr/>
        </p:nvSpPr>
        <p:spPr>
          <a:xfrm>
            <a:off x="3798643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C167F-99F1-279E-6D88-9361D242D636}"/>
              </a:ext>
            </a:extLst>
          </p:cNvPr>
          <p:cNvSpPr/>
          <p:nvPr/>
        </p:nvSpPr>
        <p:spPr>
          <a:xfrm>
            <a:off x="4697582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BADE9-A106-0C98-4829-98A60409A52B}"/>
              </a:ext>
            </a:extLst>
          </p:cNvPr>
          <p:cNvSpPr/>
          <p:nvPr/>
        </p:nvSpPr>
        <p:spPr>
          <a:xfrm>
            <a:off x="5596521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0A81A-B633-06E0-2602-4FD3D06D0176}"/>
              </a:ext>
            </a:extLst>
          </p:cNvPr>
          <p:cNvSpPr/>
          <p:nvPr/>
        </p:nvSpPr>
        <p:spPr>
          <a:xfrm>
            <a:off x="6495460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AE16F2-CC5F-2008-825F-08B26374D1B1}"/>
              </a:ext>
            </a:extLst>
          </p:cNvPr>
          <p:cNvSpPr/>
          <p:nvPr/>
        </p:nvSpPr>
        <p:spPr>
          <a:xfrm rot="10800000">
            <a:off x="4302224" y="545291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F4AC8A-CCDE-ABC4-54CE-FB95D5C8D061}"/>
              </a:ext>
            </a:extLst>
          </p:cNvPr>
          <p:cNvSpPr/>
          <p:nvPr/>
        </p:nvSpPr>
        <p:spPr>
          <a:xfrm rot="10800000">
            <a:off x="5223250" y="545954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995B47-08DD-DF5B-DFA8-B9D9BAD1A2AC}"/>
              </a:ext>
            </a:extLst>
          </p:cNvPr>
          <p:cNvSpPr/>
          <p:nvPr/>
        </p:nvSpPr>
        <p:spPr>
          <a:xfrm rot="10800000">
            <a:off x="6091268" y="546617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360E5-0CFF-1F55-D1CC-DA71DFC39CC9}"/>
              </a:ext>
            </a:extLst>
          </p:cNvPr>
          <p:cNvSpPr txBox="1"/>
          <p:nvPr/>
        </p:nvSpPr>
        <p:spPr>
          <a:xfrm>
            <a:off x="10624458" y="461554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86701C-3B30-A060-5D64-5F2C9118E634}"/>
              </a:ext>
            </a:extLst>
          </p:cNvPr>
          <p:cNvSpPr/>
          <p:nvPr/>
        </p:nvSpPr>
        <p:spPr>
          <a:xfrm>
            <a:off x="10896601" y="501219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7D5DF6-EE5B-F464-10BD-0FF48334BAE8}"/>
              </a:ext>
            </a:extLst>
          </p:cNvPr>
          <p:cNvSpPr/>
          <p:nvPr/>
        </p:nvSpPr>
        <p:spPr>
          <a:xfrm>
            <a:off x="7366998" y="528566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E65F09-8831-114E-5A87-8CFA65213AF8}"/>
              </a:ext>
            </a:extLst>
          </p:cNvPr>
          <p:cNvSpPr/>
          <p:nvPr/>
        </p:nvSpPr>
        <p:spPr>
          <a:xfrm>
            <a:off x="8211320" y="529451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F78AD-7D64-473A-C1DC-62C2AE0259F4}"/>
              </a:ext>
            </a:extLst>
          </p:cNvPr>
          <p:cNvSpPr txBox="1"/>
          <p:nvPr/>
        </p:nvSpPr>
        <p:spPr>
          <a:xfrm>
            <a:off x="10743523" y="604769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D6A3FE8-C253-6BE0-EB6F-CE86C1149598}"/>
              </a:ext>
            </a:extLst>
          </p:cNvPr>
          <p:cNvSpPr/>
          <p:nvPr/>
        </p:nvSpPr>
        <p:spPr>
          <a:xfrm rot="10800000">
            <a:off x="10939465" y="579323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A47CA-74F7-3576-2A92-3DBD08A24D89}"/>
              </a:ext>
            </a:extLst>
          </p:cNvPr>
          <p:cNvSpPr/>
          <p:nvPr/>
        </p:nvSpPr>
        <p:spPr>
          <a:xfrm>
            <a:off x="9071291" y="528362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F133DB-D407-2BB1-57AF-56034D9C5207}"/>
              </a:ext>
            </a:extLst>
          </p:cNvPr>
          <p:cNvSpPr/>
          <p:nvPr/>
        </p:nvSpPr>
        <p:spPr>
          <a:xfrm rot="10800000">
            <a:off x="6994780" y="545528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49F5C28-942B-6350-CF08-8A8D0B860523}"/>
              </a:ext>
            </a:extLst>
          </p:cNvPr>
          <p:cNvSpPr/>
          <p:nvPr/>
        </p:nvSpPr>
        <p:spPr>
          <a:xfrm rot="10800000">
            <a:off x="7854752" y="5455282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6C7161-A5AE-A53B-1386-167E43F69BD9}"/>
              </a:ext>
            </a:extLst>
          </p:cNvPr>
          <p:cNvSpPr/>
          <p:nvPr/>
        </p:nvSpPr>
        <p:spPr>
          <a:xfrm rot="10800000">
            <a:off x="8714724" y="546616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705AB8-5C70-F9F5-9369-B0180B8D35A4}"/>
              </a:ext>
            </a:extLst>
          </p:cNvPr>
          <p:cNvSpPr/>
          <p:nvPr/>
        </p:nvSpPr>
        <p:spPr>
          <a:xfrm>
            <a:off x="9953034" y="52727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2F51D2-DCFA-FC76-C5A3-E9D8B32BD3E7}"/>
              </a:ext>
            </a:extLst>
          </p:cNvPr>
          <p:cNvSpPr/>
          <p:nvPr/>
        </p:nvSpPr>
        <p:spPr>
          <a:xfrm>
            <a:off x="10791235" y="52618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922EEF-03FD-633F-A76A-CC9CC8D06C83}"/>
              </a:ext>
            </a:extLst>
          </p:cNvPr>
          <p:cNvSpPr/>
          <p:nvPr/>
        </p:nvSpPr>
        <p:spPr>
          <a:xfrm rot="10800000">
            <a:off x="9574694" y="54552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5BB6376-3469-ED49-32E8-B79FE1FFA537}"/>
              </a:ext>
            </a:extLst>
          </p:cNvPr>
          <p:cNvSpPr/>
          <p:nvPr/>
        </p:nvSpPr>
        <p:spPr>
          <a:xfrm rot="10800000">
            <a:off x="10467322" y="54443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A045-EC3F-929B-CEAA-5A4C9B864D64}"/>
              </a:ext>
            </a:extLst>
          </p:cNvPr>
          <p:cNvSpPr txBox="1"/>
          <p:nvPr/>
        </p:nvSpPr>
        <p:spPr>
          <a:xfrm>
            <a:off x="4551285" y="6340245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branch –d fix-a : fix-a :</a:t>
            </a:r>
            <a:r>
              <a:rPr lang="ko-KR" altLang="en-US" dirty="0" err="1"/>
              <a:t>브랜치</a:t>
            </a:r>
            <a:r>
              <a:rPr lang="ko-KR" altLang="en-US" dirty="0"/>
              <a:t> 삭제 하면 깨끗이 </a:t>
            </a:r>
            <a:r>
              <a:rPr lang="en-US" altLang="ko-KR" dirty="0"/>
              <a:t>history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2155374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254725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960917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3450774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875316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01495"/>
            <a:ext cx="2569028" cy="2059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DB695-DF08-0F73-04C9-A3B12A87D62E}"/>
              </a:ext>
            </a:extLst>
          </p:cNvPr>
          <p:cNvSpPr txBox="1"/>
          <p:nvPr/>
        </p:nvSpPr>
        <p:spPr>
          <a:xfrm>
            <a:off x="152400" y="161108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0FAA7-EA6B-C279-C799-2639A11D8A58}"/>
              </a:ext>
            </a:extLst>
          </p:cNvPr>
          <p:cNvSpPr txBox="1"/>
          <p:nvPr/>
        </p:nvSpPr>
        <p:spPr>
          <a:xfrm>
            <a:off x="348344" y="437605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이후에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연결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D599F-3ED0-8ED0-8200-5CD40C73FA5A}"/>
              </a:ext>
            </a:extLst>
          </p:cNvPr>
          <p:cNvSpPr txBox="1"/>
          <p:nvPr/>
        </p:nvSpPr>
        <p:spPr>
          <a:xfrm>
            <a:off x="816428" y="4822372"/>
            <a:ext cx="397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 --set-upstream origin fix-file-b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2166258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4038601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3129625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2573564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998558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4343401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2524120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887436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4740049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556074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557958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573064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56319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6417810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613069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4584473"/>
            <a:ext cx="55118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29E5-BA96-F3DB-883F-060BDA533707}"/>
              </a:ext>
            </a:extLst>
          </p:cNvPr>
          <p:cNvSpPr txBox="1"/>
          <p:nvPr/>
        </p:nvSpPr>
        <p:spPr>
          <a:xfrm>
            <a:off x="413657" y="1524000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History</a:t>
            </a:r>
            <a:r>
              <a:rPr lang="ko-KR" altLang="en-US" dirty="0" err="1"/>
              <a:t>를</a:t>
            </a:r>
            <a:r>
              <a:rPr lang="ko-KR" altLang="en-US" dirty="0"/>
              <a:t> 그대로 남기는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dirty="0" err="1">
                <a:solidFill>
                  <a:srgbClr val="FF0000"/>
                </a:solidFill>
              </a:rPr>
              <a:t>vscode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F1A68-1886-397D-21B6-5BF09E12D581}"/>
              </a:ext>
            </a:extLst>
          </p:cNvPr>
          <p:cNvGrpSpPr/>
          <p:nvPr/>
        </p:nvGrpSpPr>
        <p:grpSpPr>
          <a:xfrm>
            <a:off x="1254439" y="1826995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A950E99-DC56-6BE7-79C4-02028BE3D68A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70EC1E-DD13-0308-CBE9-1240D364B20A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C8C6CE5-4E28-BE11-AE6E-13C3DD8C11A2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080682-DBAD-542A-2DB4-89EEF39EA864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9156A-61DA-2E0F-C7F0-F84BE8C97178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8E3E6E7D-162B-FE92-8E0B-30432BAD8E0D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0CFF9-754F-0A98-AB39-7E58814E11A8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22288A7-2F62-A636-0C63-DC927B19915A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F5DBC4-851D-610C-8CA1-3BC947C836AF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02084FF6-A306-49C6-779F-B588869F7220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76B-E650-E6EA-24F2-AD9730B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 필요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D91D0-C38F-D914-2AD2-3CEE5F3629B0}"/>
              </a:ext>
            </a:extLst>
          </p:cNvPr>
          <p:cNvSpPr txBox="1"/>
          <p:nvPr/>
        </p:nvSpPr>
        <p:spPr>
          <a:xfrm>
            <a:off x="481694" y="1587273"/>
            <a:ext cx="31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 way merge</a:t>
            </a:r>
            <a:r>
              <a:rPr lang="ko-KR" altLang="en-US" dirty="0"/>
              <a:t>만 가능한 상황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3A8947-2B00-8E64-AB53-B9E72E055C19}"/>
              </a:ext>
            </a:extLst>
          </p:cNvPr>
          <p:cNvGrpSpPr/>
          <p:nvPr/>
        </p:nvGrpSpPr>
        <p:grpSpPr>
          <a:xfrm>
            <a:off x="1221781" y="1456881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EA26C3-7800-8362-A44C-42E023981C4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551C8D-487E-5875-F672-1FC7B688BCB2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488A8C-5A6F-11F2-531D-2BB5EED8BFD0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13F9DF-9167-869B-D886-AA971AE53AC7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E1EEDFE-2C98-2F0B-9521-298014DC2FCE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34BB69B-8DB6-4F53-8AF7-46C971B695FA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7CCD673-4648-8936-2207-B6BD724B5962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F92752-A8DB-AEDA-9BF6-0B50505CE565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90A32-A770-A07D-5BDA-28727E256915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E0949DA-0DCE-4208-1370-7C8C0266F951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389BD1-65A1-927B-AEA7-5E7FB1E7F038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A1DA-CB9A-5629-DF50-E1A27C8DD95C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F1C6EBEB-3323-B801-4342-F1252B159441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BB4E3-4FAA-1CC4-F12E-C2ADAA1ACF24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002436-2FF4-A2A7-5939-B854C87566B2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65960-8664-23D9-D05A-DBF05AF656AB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BC3AB3B-A666-0CD3-BC12-AAB664A7D306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91594A-FBE5-D672-6567-4B7851230859}"/>
              </a:ext>
            </a:extLst>
          </p:cNvPr>
          <p:cNvSpPr txBox="1"/>
          <p:nvPr/>
        </p:nvSpPr>
        <p:spPr>
          <a:xfrm>
            <a:off x="492580" y="3274559"/>
            <a:ext cx="413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Rebase</a:t>
            </a:r>
            <a:r>
              <a:rPr lang="ko-KR" altLang="en-US" dirty="0"/>
              <a:t> 시행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  <a:r>
              <a:rPr lang="ko-KR" altLang="en-US" dirty="0"/>
              <a:t>로 </a:t>
            </a:r>
            <a:r>
              <a:rPr lang="en-US" altLang="ko-KR" dirty="0"/>
              <a:t>checkout : git checkout fix-a</a:t>
            </a:r>
          </a:p>
          <a:p>
            <a:r>
              <a:rPr lang="en-US" altLang="ko-KR" dirty="0"/>
              <a:t>     2) rebase :</a:t>
            </a:r>
            <a:r>
              <a:rPr lang="ko-KR" altLang="en-US" dirty="0"/>
              <a:t> </a:t>
            </a:r>
            <a:r>
              <a:rPr lang="en-US" altLang="ko-KR" dirty="0"/>
              <a:t>git rebase master</a:t>
            </a:r>
          </a:p>
          <a:p>
            <a:r>
              <a:rPr lang="en-US" altLang="ko-KR" dirty="0"/>
              <a:t>     3) FF merge</a:t>
            </a:r>
            <a:r>
              <a:rPr lang="ko-KR" altLang="en-US" dirty="0"/>
              <a:t>가 가능해짐</a:t>
            </a:r>
            <a:endParaRPr lang="en-US" altLang="ko-KR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A719A5-DDE6-D1E6-7248-C2180010C0AE}"/>
              </a:ext>
            </a:extLst>
          </p:cNvPr>
          <p:cNvSpPr/>
          <p:nvPr/>
        </p:nvSpPr>
        <p:spPr>
          <a:xfrm>
            <a:off x="1276211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2BD535-068D-C4C2-BD63-D736275A7996}"/>
              </a:ext>
            </a:extLst>
          </p:cNvPr>
          <p:cNvSpPr/>
          <p:nvPr/>
        </p:nvSpPr>
        <p:spPr>
          <a:xfrm>
            <a:off x="2175150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4BF4F2-AFDC-A971-3443-4FC8CE4B8E97}"/>
              </a:ext>
            </a:extLst>
          </p:cNvPr>
          <p:cNvSpPr/>
          <p:nvPr/>
        </p:nvSpPr>
        <p:spPr>
          <a:xfrm>
            <a:off x="3074089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00C94A-907B-09BD-5591-142161D01047}"/>
              </a:ext>
            </a:extLst>
          </p:cNvPr>
          <p:cNvSpPr/>
          <p:nvPr/>
        </p:nvSpPr>
        <p:spPr>
          <a:xfrm>
            <a:off x="3973028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A1A4C4-CB95-14B5-4042-B6E5BE8B6B67}"/>
              </a:ext>
            </a:extLst>
          </p:cNvPr>
          <p:cNvSpPr/>
          <p:nvPr/>
        </p:nvSpPr>
        <p:spPr>
          <a:xfrm rot="10800000">
            <a:off x="1779792" y="526224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382811B-BDA8-BE0C-EDF8-8CCCC7B0EF5F}"/>
              </a:ext>
            </a:extLst>
          </p:cNvPr>
          <p:cNvSpPr/>
          <p:nvPr/>
        </p:nvSpPr>
        <p:spPr>
          <a:xfrm rot="10800000">
            <a:off x="2700818" y="52688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A8F10E2-D23F-765A-181D-8374D34749DE}"/>
              </a:ext>
            </a:extLst>
          </p:cNvPr>
          <p:cNvSpPr/>
          <p:nvPr/>
        </p:nvSpPr>
        <p:spPr>
          <a:xfrm rot="10800000">
            <a:off x="3568836" y="527550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810978-57DD-3551-934D-BE4FA0CE85D3}"/>
              </a:ext>
            </a:extLst>
          </p:cNvPr>
          <p:cNvSpPr/>
          <p:nvPr/>
        </p:nvSpPr>
        <p:spPr>
          <a:xfrm rot="12461135">
            <a:off x="5197461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611C3A-0A72-B9FE-091A-5121EBCE447E}"/>
              </a:ext>
            </a:extLst>
          </p:cNvPr>
          <p:cNvSpPr/>
          <p:nvPr/>
        </p:nvSpPr>
        <p:spPr>
          <a:xfrm>
            <a:off x="5944553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7F044DE-203A-D8E7-C4B2-56147ACA1F9F}"/>
              </a:ext>
            </a:extLst>
          </p:cNvPr>
          <p:cNvSpPr/>
          <p:nvPr/>
        </p:nvSpPr>
        <p:spPr>
          <a:xfrm rot="10800000" flipV="1">
            <a:off x="6512560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99F7F3-5FE4-15CC-A4F3-7E5CFD965C35}"/>
              </a:ext>
            </a:extLst>
          </p:cNvPr>
          <p:cNvSpPr/>
          <p:nvPr/>
        </p:nvSpPr>
        <p:spPr>
          <a:xfrm>
            <a:off x="7082790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6963B-D0A4-1EDA-6D42-2295D86B5F22}"/>
              </a:ext>
            </a:extLst>
          </p:cNvPr>
          <p:cNvSpPr txBox="1"/>
          <p:nvPr/>
        </p:nvSpPr>
        <p:spPr>
          <a:xfrm>
            <a:off x="7002417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0DA9162-4084-200B-03C6-CC778703C696}"/>
              </a:ext>
            </a:extLst>
          </p:cNvPr>
          <p:cNvSpPr/>
          <p:nvPr/>
        </p:nvSpPr>
        <p:spPr>
          <a:xfrm rot="10800000">
            <a:off x="7198359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9BB1F-5309-91CB-D12E-BA229A08838E}"/>
              </a:ext>
            </a:extLst>
          </p:cNvPr>
          <p:cNvSpPr/>
          <p:nvPr/>
        </p:nvSpPr>
        <p:spPr>
          <a:xfrm>
            <a:off x="4894859" y="507631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F07D98-2969-705F-14D7-8D8D58DFABA1}"/>
              </a:ext>
            </a:extLst>
          </p:cNvPr>
          <p:cNvSpPr/>
          <p:nvPr/>
        </p:nvSpPr>
        <p:spPr>
          <a:xfrm rot="10800000">
            <a:off x="4490667" y="52717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F364-E507-EC08-9678-1665D5C3E71C}"/>
              </a:ext>
            </a:extLst>
          </p:cNvPr>
          <p:cNvSpPr txBox="1"/>
          <p:nvPr/>
        </p:nvSpPr>
        <p:spPr>
          <a:xfrm>
            <a:off x="4720750" y="429141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7FEBBA3-6EA3-61F5-7E24-E6EAB196AA11}"/>
              </a:ext>
            </a:extLst>
          </p:cNvPr>
          <p:cNvSpPr/>
          <p:nvPr/>
        </p:nvSpPr>
        <p:spPr>
          <a:xfrm>
            <a:off x="4992893" y="468806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153CF95-69E6-185E-41B0-2ABF5D1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3" y="1719518"/>
            <a:ext cx="3798207" cy="1173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E54E5-1902-ECD0-6AE3-C8D88412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399971"/>
            <a:ext cx="4775200" cy="863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A8C2D1-6F2E-3218-D004-64AC1512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101620"/>
            <a:ext cx="4158343" cy="12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A6C4-AEEF-9666-C3BF-3649D323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D7B2-8E41-E9A9-64E5-DDCB0CE68116}"/>
              </a:ext>
            </a:extLst>
          </p:cNvPr>
          <p:cNvSpPr txBox="1"/>
          <p:nvPr/>
        </p:nvSpPr>
        <p:spPr>
          <a:xfrm>
            <a:off x="481694" y="1587273"/>
            <a:ext cx="417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Merge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이동 </a:t>
            </a:r>
            <a:r>
              <a:rPr lang="en-US" altLang="ko-KR" dirty="0"/>
              <a:t>: git checkout master</a:t>
            </a:r>
          </a:p>
          <a:p>
            <a:r>
              <a:rPr lang="en-US" altLang="ko-KR" dirty="0"/>
              <a:t>    2) merge </a:t>
            </a:r>
            <a:r>
              <a:rPr lang="ko-KR" altLang="en-US" dirty="0"/>
              <a:t>실행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5032-2DFD-8A43-B8AB-0AEDE2F8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1492073"/>
            <a:ext cx="4881335" cy="11731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AAE4E1-7BB3-55B5-8C55-C3D4F691CDD0}"/>
              </a:ext>
            </a:extLst>
          </p:cNvPr>
          <p:cNvSpPr/>
          <p:nvPr/>
        </p:nvSpPr>
        <p:spPr>
          <a:xfrm>
            <a:off x="1058495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6C002D-223E-6B16-87DA-25E5941049D4}"/>
              </a:ext>
            </a:extLst>
          </p:cNvPr>
          <p:cNvSpPr/>
          <p:nvPr/>
        </p:nvSpPr>
        <p:spPr>
          <a:xfrm>
            <a:off x="1957434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3AA39-7809-C176-3FBF-93DCBF3B8B11}"/>
              </a:ext>
            </a:extLst>
          </p:cNvPr>
          <p:cNvSpPr/>
          <p:nvPr/>
        </p:nvSpPr>
        <p:spPr>
          <a:xfrm>
            <a:off x="2856373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041FAD-310E-C7D4-661A-E5B78A351787}"/>
              </a:ext>
            </a:extLst>
          </p:cNvPr>
          <p:cNvSpPr/>
          <p:nvPr/>
        </p:nvSpPr>
        <p:spPr>
          <a:xfrm>
            <a:off x="3755312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85E7BA-F9B5-3AF2-6B98-764608264392}"/>
              </a:ext>
            </a:extLst>
          </p:cNvPr>
          <p:cNvSpPr/>
          <p:nvPr/>
        </p:nvSpPr>
        <p:spPr>
          <a:xfrm rot="10800000">
            <a:off x="1562076" y="376665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9949446-DA34-1309-B821-7444B771CC43}"/>
              </a:ext>
            </a:extLst>
          </p:cNvPr>
          <p:cNvSpPr/>
          <p:nvPr/>
        </p:nvSpPr>
        <p:spPr>
          <a:xfrm rot="10800000">
            <a:off x="2483102" y="3773283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CD06D9C-59E0-3298-7953-2B7EE135AF83}"/>
              </a:ext>
            </a:extLst>
          </p:cNvPr>
          <p:cNvSpPr/>
          <p:nvPr/>
        </p:nvSpPr>
        <p:spPr>
          <a:xfrm rot="10800000">
            <a:off x="3351120" y="377991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8EC33-1584-6CE1-05EC-7B7C87CC9D3F}"/>
              </a:ext>
            </a:extLst>
          </p:cNvPr>
          <p:cNvSpPr/>
          <p:nvPr/>
        </p:nvSpPr>
        <p:spPr>
          <a:xfrm>
            <a:off x="5563553" y="359967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EC130E-104B-4B66-1B25-7CA30688AD91}"/>
              </a:ext>
            </a:extLst>
          </p:cNvPr>
          <p:cNvSpPr/>
          <p:nvPr/>
        </p:nvSpPr>
        <p:spPr>
          <a:xfrm rot="10800000" flipV="1">
            <a:off x="6066244" y="375074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FE5DC7-CFAD-0709-075E-EE94F259A505}"/>
              </a:ext>
            </a:extLst>
          </p:cNvPr>
          <p:cNvSpPr/>
          <p:nvPr/>
        </p:nvSpPr>
        <p:spPr>
          <a:xfrm>
            <a:off x="6560272" y="360852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89BD6-442F-8168-FC6E-C39256A81D69}"/>
              </a:ext>
            </a:extLst>
          </p:cNvPr>
          <p:cNvSpPr txBox="1"/>
          <p:nvPr/>
        </p:nvSpPr>
        <p:spPr>
          <a:xfrm>
            <a:off x="6501675" y="4372589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6B7B0F1-7A37-6C17-7E0C-31CC94A9A78F}"/>
              </a:ext>
            </a:extLst>
          </p:cNvPr>
          <p:cNvSpPr/>
          <p:nvPr/>
        </p:nvSpPr>
        <p:spPr>
          <a:xfrm rot="10800000">
            <a:off x="6697617" y="4107250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B6D4-4F65-226F-9341-846164252599}"/>
              </a:ext>
            </a:extLst>
          </p:cNvPr>
          <p:cNvSpPr/>
          <p:nvPr/>
        </p:nvSpPr>
        <p:spPr>
          <a:xfrm>
            <a:off x="4677143" y="358072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9E8FD6-81BF-04FA-F32A-780A77B304F1}"/>
              </a:ext>
            </a:extLst>
          </p:cNvPr>
          <p:cNvSpPr/>
          <p:nvPr/>
        </p:nvSpPr>
        <p:spPr>
          <a:xfrm rot="10800000">
            <a:off x="4272951" y="377619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9B0F-4A61-9751-1E7C-FD095560665C}"/>
              </a:ext>
            </a:extLst>
          </p:cNvPr>
          <p:cNvSpPr txBox="1"/>
          <p:nvPr/>
        </p:nvSpPr>
        <p:spPr>
          <a:xfrm>
            <a:off x="6408035" y="279582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5EB6681-C55F-F19A-40BE-1F07C8622CA6}"/>
              </a:ext>
            </a:extLst>
          </p:cNvPr>
          <p:cNvSpPr/>
          <p:nvPr/>
        </p:nvSpPr>
        <p:spPr>
          <a:xfrm>
            <a:off x="6680178" y="3192472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B6B6A0-2E54-BA1F-91CA-28ABE1473D91}"/>
              </a:ext>
            </a:extLst>
          </p:cNvPr>
          <p:cNvSpPr/>
          <p:nvPr/>
        </p:nvSpPr>
        <p:spPr>
          <a:xfrm rot="10800000">
            <a:off x="5176465" y="37544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DE074-4ED2-9EC7-2046-E5488E8C35C2}"/>
              </a:ext>
            </a:extLst>
          </p:cNvPr>
          <p:cNvSpPr txBox="1"/>
          <p:nvPr/>
        </p:nvSpPr>
        <p:spPr>
          <a:xfrm>
            <a:off x="459923" y="4820330"/>
            <a:ext cx="8273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Rebase </a:t>
            </a:r>
            <a:r>
              <a:rPr lang="ko-KR" altLang="en-US" dirty="0">
                <a:solidFill>
                  <a:srgbClr val="FF0000"/>
                </a:solidFill>
              </a:rPr>
              <a:t>시 주의사항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혼자 작업하고 있어야 함</a:t>
            </a:r>
            <a:endParaRPr lang="en-US" altLang="ko-KR" dirty="0"/>
          </a:p>
          <a:p>
            <a:r>
              <a:rPr lang="en-US" altLang="ko-KR" dirty="0"/>
              <a:t>    2) Remote</a:t>
            </a:r>
            <a:r>
              <a:rPr lang="ko-KR" altLang="en-US" dirty="0"/>
              <a:t>에 업로드 되어 있는 것은 </a:t>
            </a:r>
            <a:r>
              <a:rPr lang="en-US" altLang="ko-KR" dirty="0"/>
              <a:t>rebase</a:t>
            </a:r>
            <a:r>
              <a:rPr lang="ko-KR" altLang="en-US" dirty="0"/>
              <a:t>하면 안됨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있는 것만 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89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7884-6D00-17AE-1FA6-AD1439E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8C12-37FB-6397-011E-E811A96478DA}"/>
              </a:ext>
            </a:extLst>
          </p:cNvPr>
          <p:cNvSpPr txBox="1"/>
          <p:nvPr/>
        </p:nvSpPr>
        <p:spPr>
          <a:xfrm>
            <a:off x="446315" y="1665514"/>
            <a:ext cx="89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Rebase onto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다른 기반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위로 이동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재적용하는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396FD-C999-365A-A25D-E4D02300EF3B}"/>
              </a:ext>
            </a:extLst>
          </p:cNvPr>
          <p:cNvSpPr txBox="1"/>
          <p:nvPr/>
        </p:nvSpPr>
        <p:spPr>
          <a:xfrm>
            <a:off x="468085" y="2296885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목적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단순화하고 불필요한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피하기 위함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350CA-8CC2-639F-08F1-08C441B07560}"/>
              </a:ext>
            </a:extLst>
          </p:cNvPr>
          <p:cNvSpPr txBox="1"/>
          <p:nvPr/>
        </p:nvSpPr>
        <p:spPr>
          <a:xfrm>
            <a:off x="468086" y="2939143"/>
            <a:ext cx="497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git rebase --onto &lt;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newbase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&gt; &lt;upstream&gt; &lt;branch&gt;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A8A84-1197-4B32-576A-3E25F4BEABD8}"/>
              </a:ext>
            </a:extLst>
          </p:cNvPr>
          <p:cNvSpPr txBox="1"/>
          <p:nvPr/>
        </p:nvSpPr>
        <p:spPr>
          <a:xfrm>
            <a:off x="1034143" y="3439886"/>
            <a:ext cx="3501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Newbase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타겟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시작점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재배치할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25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0F5A-1B5D-4BD3-F8DA-E0A71D3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 </a:t>
            </a:r>
            <a:r>
              <a:rPr lang="ko-KR" altLang="en-US" dirty="0"/>
              <a:t>예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92E74-F88F-F530-8620-5691D161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38" y="934810"/>
            <a:ext cx="1885345" cy="244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6CA3A-EFD5-289D-12FD-12F573AD2BFB}"/>
              </a:ext>
            </a:extLst>
          </p:cNvPr>
          <p:cNvSpPr txBox="1"/>
          <p:nvPr/>
        </p:nvSpPr>
        <p:spPr>
          <a:xfrm>
            <a:off x="886264" y="1519311"/>
            <a:ext cx="505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 commit</a:t>
            </a:r>
            <a:r>
              <a:rPr lang="ko-KR" altLang="en-US" dirty="0"/>
              <a:t>에 </a:t>
            </a:r>
            <a:r>
              <a:rPr lang="en-US" altLang="ko-KR" dirty="0"/>
              <a:t>feature-a branch</a:t>
            </a:r>
          </a:p>
          <a:p>
            <a:r>
              <a:rPr lang="en-US" dirty="0"/>
              <a:t>Feature-a branch</a:t>
            </a:r>
            <a:r>
              <a:rPr lang="ko-KR" altLang="en-US" dirty="0"/>
              <a:t>의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에서 </a:t>
            </a:r>
            <a:r>
              <a:rPr lang="en-US" altLang="ko-KR" dirty="0" err="1"/>
              <a:t>ui</a:t>
            </a:r>
            <a:r>
              <a:rPr lang="en-US" altLang="ko-KR" dirty="0"/>
              <a:t> branch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Ui branch</a:t>
            </a:r>
            <a:r>
              <a:rPr lang="ko-KR" altLang="en-US" dirty="0"/>
              <a:t>에 </a:t>
            </a:r>
            <a:r>
              <a:rPr lang="en-US" altLang="ko-KR" dirty="0"/>
              <a:t>H, I commit</a:t>
            </a:r>
            <a:r>
              <a:rPr lang="ko-KR" altLang="en-US" dirty="0"/>
              <a:t>이 있는 상황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DA7F-D434-E54F-36D7-E2C296001361}"/>
              </a:ext>
            </a:extLst>
          </p:cNvPr>
          <p:cNvSpPr txBox="1"/>
          <p:nvPr/>
        </p:nvSpPr>
        <p:spPr>
          <a:xfrm>
            <a:off x="1041890" y="294432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 checkout master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1D2FD-9680-F50F-8C97-5B82855408E8}"/>
              </a:ext>
            </a:extLst>
          </p:cNvPr>
          <p:cNvSpPr txBox="1"/>
          <p:nvPr/>
        </p:nvSpPr>
        <p:spPr>
          <a:xfrm>
            <a:off x="1081967" y="3486443"/>
            <a:ext cx="40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rebase --onto master feature-a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379B4-9769-CCC3-5A35-1F44D915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998912"/>
            <a:ext cx="57658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17B27-7F3E-D0A6-1B4A-98F17A7E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957638"/>
            <a:ext cx="202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5E2-D3FB-CA9A-4463-727E020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3581C-25C6-69A2-1C48-4CDF191D5C8A}"/>
              </a:ext>
            </a:extLst>
          </p:cNvPr>
          <p:cNvSpPr txBox="1"/>
          <p:nvPr/>
        </p:nvSpPr>
        <p:spPr>
          <a:xfrm>
            <a:off x="1042988" y="1500188"/>
            <a:ext cx="700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 (githug)</a:t>
            </a:r>
            <a:r>
              <a:rPr lang="ko-KR" altLang="en-US" dirty="0"/>
              <a:t>에 있는 </a:t>
            </a:r>
            <a:r>
              <a:rPr lang="en-US" altLang="ko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내 </a:t>
            </a:r>
            <a:r>
              <a:rPr lang="en-US" altLang="ko-KR" dirty="0"/>
              <a:t>local(</a:t>
            </a:r>
            <a:r>
              <a:rPr lang="ko-KR" altLang="en-US" dirty="0"/>
              <a:t>내 </a:t>
            </a:r>
            <a:r>
              <a:rPr lang="en-US" altLang="ko-KR" dirty="0"/>
              <a:t>PC)</a:t>
            </a:r>
            <a:r>
              <a:rPr lang="ko-KR" altLang="en-US" dirty="0"/>
              <a:t>로 가져오는 방법</a:t>
            </a:r>
            <a:endParaRPr lang="en-US" altLang="ko-KR" dirty="0"/>
          </a:p>
          <a:p>
            <a:r>
              <a:rPr lang="en-US" altLang="ko-KR" dirty="0"/>
              <a:t>  . </a:t>
            </a:r>
            <a:r>
              <a:rPr lang="ko-KR" altLang="en-US" dirty="0"/>
              <a:t>자동으로 </a:t>
            </a:r>
            <a:r>
              <a:rPr lang="en-US" altLang="ko-KR" dirty="0"/>
              <a:t>git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en-US" altLang="ko-KR" dirty="0"/>
              <a:t>  . Remote</a:t>
            </a:r>
            <a:r>
              <a:rPr lang="ko-KR" altLang="en-US" dirty="0"/>
              <a:t>가 설정되어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16DE9-55F2-6E15-6A8B-C100CECE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548304"/>
            <a:ext cx="5505450" cy="1976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295F3-7DA3-9AFF-3515-C45F8EB6B6BA}"/>
              </a:ext>
            </a:extLst>
          </p:cNvPr>
          <p:cNvSpPr/>
          <p:nvPr/>
        </p:nvSpPr>
        <p:spPr>
          <a:xfrm>
            <a:off x="6215062" y="2986086"/>
            <a:ext cx="642938" cy="27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3666-0477-A2DC-5AAC-142305C9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64" y="2414588"/>
            <a:ext cx="2457385" cy="19732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BA6F8-B34F-DAA9-9C04-D6D088F8B052}"/>
              </a:ext>
            </a:extLst>
          </p:cNvPr>
          <p:cNvSpPr/>
          <p:nvPr/>
        </p:nvSpPr>
        <p:spPr>
          <a:xfrm>
            <a:off x="7243763" y="3328988"/>
            <a:ext cx="50006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FCEE1-3A85-BA2E-F497-DE0E14FF7DF8}"/>
              </a:ext>
            </a:extLst>
          </p:cNvPr>
          <p:cNvSpPr/>
          <p:nvPr/>
        </p:nvSpPr>
        <p:spPr>
          <a:xfrm>
            <a:off x="8224837" y="3238499"/>
            <a:ext cx="2033588" cy="2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5CD55-A6FF-1D41-5B5F-65A8A12A0057}"/>
              </a:ext>
            </a:extLst>
          </p:cNvPr>
          <p:cNvSpPr txBox="1"/>
          <p:nvPr/>
        </p:nvSpPr>
        <p:spPr>
          <a:xfrm>
            <a:off x="10758488" y="324326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copy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DA3DDC-60F0-AC4C-AB9D-D519A3673FCF}"/>
              </a:ext>
            </a:extLst>
          </p:cNvPr>
          <p:cNvSpPr/>
          <p:nvPr/>
        </p:nvSpPr>
        <p:spPr>
          <a:xfrm>
            <a:off x="10272713" y="3386138"/>
            <a:ext cx="528637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9F916-EF54-DA46-5895-8DF19941587B}"/>
              </a:ext>
            </a:extLst>
          </p:cNvPr>
          <p:cNvSpPr txBox="1"/>
          <p:nvPr/>
        </p:nvSpPr>
        <p:spPr>
          <a:xfrm>
            <a:off x="1000125" y="474345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</a:t>
            </a:r>
            <a:r>
              <a:rPr lang="en-US" altLang="ko-KR" dirty="0"/>
              <a:t>PC </a:t>
            </a:r>
            <a:r>
              <a:rPr lang="ko-KR" altLang="en-US" dirty="0"/>
              <a:t>터미널에서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32F2-3AFD-C684-EFCD-F721B1BCF3E9}"/>
              </a:ext>
            </a:extLst>
          </p:cNvPr>
          <p:cNvSpPr txBox="1"/>
          <p:nvPr/>
        </p:nvSpPr>
        <p:spPr>
          <a:xfrm>
            <a:off x="1323975" y="5124450"/>
            <a:ext cx="635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clone &lt;copy</a:t>
            </a:r>
            <a:r>
              <a:rPr lang="ko-KR" altLang="en-US" dirty="0"/>
              <a:t>한 </a:t>
            </a:r>
            <a:r>
              <a:rPr lang="en-US" altLang="ko-KR" dirty="0" err="1"/>
              <a:t>url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git clone https://</a:t>
            </a:r>
            <a:r>
              <a:rPr lang="en-US" altLang="ko-KR" dirty="0" err="1"/>
              <a:t>github.com</a:t>
            </a:r>
            <a:r>
              <a:rPr lang="en-US" altLang="ko-KR" dirty="0"/>
              <a:t>/Joseph-GM/git-clone-</a:t>
            </a:r>
            <a:r>
              <a:rPr lang="en-US" altLang="ko-KR" dirty="0" err="1"/>
              <a:t>demo.git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6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03F-8E05-16F3-C558-F59B1F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Clone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E2FCA-B480-824D-E2D2-5FF242A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1584325"/>
            <a:ext cx="73660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F084-A13C-27D5-1431-742737119BCD}"/>
              </a:ext>
            </a:extLst>
          </p:cNvPr>
          <p:cNvSpPr txBox="1"/>
          <p:nvPr/>
        </p:nvSpPr>
        <p:spPr>
          <a:xfrm>
            <a:off x="885825" y="3614738"/>
            <a:ext cx="252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 &lt;clone</a:t>
            </a:r>
            <a:r>
              <a:rPr lang="ko-KR" altLang="en-US" dirty="0"/>
              <a:t>한 </a:t>
            </a:r>
            <a:r>
              <a:rPr lang="en-US" altLang="ko-KR" dirty="0"/>
              <a:t>directory&gt;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 --graph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89157-C5C2-7619-8618-5324ED78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4443413"/>
            <a:ext cx="622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904F-C6DD-4BD2-25C2-CF75F4C9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fetch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FD158-F61F-8EF0-B4E7-68C54464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3957649"/>
            <a:ext cx="2254622" cy="252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3669-3B11-891A-8434-67813C05982F}"/>
              </a:ext>
            </a:extLst>
          </p:cNvPr>
          <p:cNvSpPr txBox="1"/>
          <p:nvPr/>
        </p:nvSpPr>
        <p:spPr>
          <a:xfrm>
            <a:off x="1828800" y="3114681"/>
            <a:ext cx="738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C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altLang="ko-KR" dirty="0"/>
              <a:t>b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있으면 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AFBA-7CFA-F817-38C7-FA69B268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100626"/>
            <a:ext cx="6732588" cy="57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07A9-AEEB-5169-FAC6-AE493236CCDD}"/>
              </a:ext>
            </a:extLst>
          </p:cNvPr>
          <p:cNvSpPr txBox="1"/>
          <p:nvPr/>
        </p:nvSpPr>
        <p:spPr>
          <a:xfrm>
            <a:off x="2414587" y="3486162"/>
            <a:ext cx="90011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B2B-6371-8DA6-FAFF-034E01AD8CB3}"/>
              </a:ext>
            </a:extLst>
          </p:cNvPr>
          <p:cNvSpPr txBox="1"/>
          <p:nvPr/>
        </p:nvSpPr>
        <p:spPr>
          <a:xfrm>
            <a:off x="7296149" y="3481399"/>
            <a:ext cx="67383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D07AA-8342-D432-FC99-964899E489E2}"/>
              </a:ext>
            </a:extLst>
          </p:cNvPr>
          <p:cNvSpPr txBox="1"/>
          <p:nvPr/>
        </p:nvSpPr>
        <p:spPr>
          <a:xfrm>
            <a:off x="800100" y="1471613"/>
            <a:ext cx="752391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원격 저장소의 최신 변경 사항을 로컬 저장소에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작업 디렉토리에 영향을 주지 않습니다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fetch origin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0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6C6D-9216-499D-7C11-ECF403A0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fetch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A6522-9BAA-9CC2-4D30-1BBABDEAF889}"/>
              </a:ext>
            </a:extLst>
          </p:cNvPr>
          <p:cNvSpPr txBox="1"/>
          <p:nvPr/>
        </p:nvSpPr>
        <p:spPr>
          <a:xfrm>
            <a:off x="742951" y="1514476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</a:t>
            </a:r>
            <a:r>
              <a:rPr lang="en-KR" dirty="0"/>
              <a:t> fetch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E29CF-D5CE-A3A0-1B56-867FF256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5175"/>
            <a:ext cx="65151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FD25A-46A4-853D-A7CA-E2FA79572D39}"/>
              </a:ext>
            </a:extLst>
          </p:cNvPr>
          <p:cNvSpPr txBox="1"/>
          <p:nvPr/>
        </p:nvSpPr>
        <p:spPr>
          <a:xfrm>
            <a:off x="709613" y="292417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checkout main (or master)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FBBE6-3705-6AF0-F791-A0A01F2EEBE9}"/>
              </a:ext>
            </a:extLst>
          </p:cNvPr>
          <p:cNvSpPr txBox="1"/>
          <p:nvPr/>
        </p:nvSpPr>
        <p:spPr>
          <a:xfrm>
            <a:off x="719138" y="3362326"/>
            <a:ext cx="427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 merge origin/main (or origin/master)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34869-589F-2D81-16EE-377FCC72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3" y="3917950"/>
            <a:ext cx="772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EB1-CBF0-C197-FBE1-265125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69E47-DE2E-B7AD-F185-08F488B04054}"/>
              </a:ext>
            </a:extLst>
          </p:cNvPr>
          <p:cNvSpPr txBox="1"/>
          <p:nvPr/>
        </p:nvSpPr>
        <p:spPr>
          <a:xfrm>
            <a:off x="914400" y="1485900"/>
            <a:ext cx="867256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</a:t>
            </a:r>
            <a:r>
              <a:rPr lang="en-US" dirty="0"/>
              <a:t>git merge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결합한 명령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원격의 변경 사항을 즉시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적용하여 로컬 작업을 업데이트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명령어 예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pull origin master(or main)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759EF4-BDFD-846A-12BA-F1FFCB8C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081"/>
              </p:ext>
            </p:extLst>
          </p:nvPr>
        </p:nvGraphicFramePr>
        <p:xfrm>
          <a:off x="1057276" y="3606960"/>
          <a:ext cx="10172700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57412">
                  <a:extLst>
                    <a:ext uri="{9D8B030D-6E8A-4147-A177-3AD203B41FA5}">
                      <a16:colId xmlns:a16="http://schemas.microsoft.com/office/drawing/2014/main" val="1172088984"/>
                    </a:ext>
                  </a:extLst>
                </a:gridCol>
                <a:gridCol w="3443287">
                  <a:extLst>
                    <a:ext uri="{9D8B030D-6E8A-4147-A177-3AD203B41FA5}">
                      <a16:colId xmlns:a16="http://schemas.microsoft.com/office/drawing/2014/main" val="1790186072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730319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b="1" dirty="0">
                          <a:effectLst/>
                        </a:rPr>
                        <a:t>기능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git fetch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git pull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71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동작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로컬 저장소로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가져오고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7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로컬 브랜치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영향을 받지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즉시 병합됨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62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병합 과정에서 충돌 가능성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사용 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변경 사항을 검토 후 선택적으로 병합할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최신 변경 사항을 즉시 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반영할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20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DB7C4-0443-D7C7-D152-927AD4D4E2F3}"/>
              </a:ext>
            </a:extLst>
          </p:cNvPr>
          <p:cNvSpPr txBox="1"/>
          <p:nvPr/>
        </p:nvSpPr>
        <p:spPr>
          <a:xfrm>
            <a:off x="1271588" y="3100388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etch</a:t>
            </a:r>
            <a:r>
              <a:rPr lang="ko-KR" altLang="en-US" dirty="0"/>
              <a:t>와 </a:t>
            </a:r>
            <a:r>
              <a:rPr lang="en-US" altLang="ko-KR" dirty="0"/>
              <a:t>Pull </a:t>
            </a:r>
            <a:r>
              <a:rPr lang="ko-KR" altLang="en-US" dirty="0"/>
              <a:t>차이점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94957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946-9D93-D88A-AB18-A3D4B75A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C2D5-A053-EDAA-52A8-C52A9D9876E8}"/>
              </a:ext>
            </a:extLst>
          </p:cNvPr>
          <p:cNvSpPr txBox="1"/>
          <p:nvPr/>
        </p:nvSpPr>
        <p:spPr>
          <a:xfrm>
            <a:off x="657226" y="1557338"/>
            <a:ext cx="1042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수정 후 </a:t>
            </a:r>
            <a:r>
              <a:rPr lang="en-US" altLang="ko-KR" dirty="0"/>
              <a:t>commit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에도 같은 파일이 수정되고 </a:t>
            </a:r>
            <a:r>
              <a:rPr lang="en-US" altLang="ko-KR" dirty="0"/>
              <a:t>commit</a:t>
            </a:r>
            <a:r>
              <a:rPr lang="ko-KR" altLang="en-US" dirty="0"/>
              <a:t>이 된 상황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BA29-39E6-08C2-0A10-F0B4364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680074"/>
            <a:ext cx="3771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38E8-D14C-2D0C-EA3C-C96499E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4" y="2736370"/>
            <a:ext cx="2840037" cy="265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7A290-9F30-CDE0-B5BF-33BCAA62BB06}"/>
              </a:ext>
            </a:extLst>
          </p:cNvPr>
          <p:cNvSpPr txBox="1"/>
          <p:nvPr/>
        </p:nvSpPr>
        <p:spPr>
          <a:xfrm>
            <a:off x="2100263" y="2257426"/>
            <a:ext cx="90011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0AF40-0BE1-21DF-1617-C5EA89226DFF}"/>
              </a:ext>
            </a:extLst>
          </p:cNvPr>
          <p:cNvSpPr txBox="1"/>
          <p:nvPr/>
        </p:nvSpPr>
        <p:spPr>
          <a:xfrm>
            <a:off x="2100262" y="539591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3EFE-7B99-31C5-DF7A-F27FB14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2" y="2836863"/>
            <a:ext cx="65532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6282F-7D4E-CB95-5898-D92839458678}"/>
              </a:ext>
            </a:extLst>
          </p:cNvPr>
          <p:cNvSpPr txBox="1"/>
          <p:nvPr/>
        </p:nvSpPr>
        <p:spPr>
          <a:xfrm>
            <a:off x="7553325" y="2295526"/>
            <a:ext cx="67383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D981-1045-902A-925F-06E5ED41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5616575"/>
            <a:ext cx="3733800" cy="5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F181F-A484-2B98-A9E8-157DB49EDBA1}"/>
              </a:ext>
            </a:extLst>
          </p:cNvPr>
          <p:cNvSpPr txBox="1"/>
          <p:nvPr/>
        </p:nvSpPr>
        <p:spPr>
          <a:xfrm>
            <a:off x="7781925" y="526256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22585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4296-DCA8-9C00-EEA9-5BC806B6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4C20-894C-E9E0-09A5-7F74B7CDBDD8}"/>
              </a:ext>
            </a:extLst>
          </p:cNvPr>
          <p:cNvSpPr txBox="1"/>
          <p:nvPr/>
        </p:nvSpPr>
        <p:spPr>
          <a:xfrm>
            <a:off x="670478" y="1345303"/>
            <a:ext cx="48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git pull </a:t>
            </a:r>
            <a:r>
              <a:rPr lang="ko-KR" altLang="en-US" dirty="0"/>
              <a:t>실행 하면 </a:t>
            </a:r>
            <a:r>
              <a:rPr lang="en-US" dirty="0"/>
              <a:t>origin/main branch </a:t>
            </a:r>
            <a:r>
              <a:rPr lang="ko-KR" altLang="en-US" dirty="0"/>
              <a:t>가 생김 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7FB0-EE71-C6FF-387C-454084F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009775"/>
            <a:ext cx="7251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26C8-4102-5A43-E542-27C017C67695}"/>
              </a:ext>
            </a:extLst>
          </p:cNvPr>
          <p:cNvSpPr txBox="1"/>
          <p:nvPr/>
        </p:nvSpPr>
        <p:spPr>
          <a:xfrm>
            <a:off x="652464" y="3667126"/>
            <a:ext cx="56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git </a:t>
            </a:r>
            <a:r>
              <a:rPr lang="en-US" dirty="0" err="1"/>
              <a:t>merge를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(git merge origin/main) conflict </a:t>
            </a:r>
            <a:r>
              <a:rPr lang="en-US" dirty="0" err="1"/>
              <a:t>발행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25243-1812-4ADF-1DF7-98FA3C2B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4160837"/>
            <a:ext cx="61595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420D2-E293-01DF-56C2-54461B1B7F08}"/>
              </a:ext>
            </a:extLst>
          </p:cNvPr>
          <p:cNvSpPr txBox="1"/>
          <p:nvPr/>
        </p:nvSpPr>
        <p:spPr>
          <a:xfrm>
            <a:off x="1034913" y="1656729"/>
            <a:ext cx="316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r>
              <a:rPr lang="en-US" altLang="ko-KR" dirty="0" err="1"/>
              <a:t>oneline</a:t>
            </a:r>
            <a:r>
              <a:rPr lang="ko-KR" altLang="en-US" dirty="0"/>
              <a:t> </a:t>
            </a:r>
            <a:r>
              <a:rPr lang="en-US" altLang="ko-KR" dirty="0"/>
              <a:t>--graph --all</a:t>
            </a:r>
          </a:p>
        </p:txBody>
      </p:sp>
    </p:spTree>
    <p:extLst>
      <p:ext uri="{BB962C8B-B14F-4D97-AF65-F5344CB8AC3E}">
        <p14:creationId xmlns:p14="http://schemas.microsoft.com/office/powerpoint/2010/main" val="428162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88D1-4970-9257-FE0F-BFCE7E16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4802-1EB3-D52F-2CB2-FC6F44CC4949}"/>
              </a:ext>
            </a:extLst>
          </p:cNvPr>
          <p:cNvSpPr txBox="1"/>
          <p:nvPr/>
        </p:nvSpPr>
        <p:spPr>
          <a:xfrm>
            <a:off x="719138" y="1733551"/>
            <a:ext cx="651819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3. git </a:t>
            </a:r>
            <a:r>
              <a:rPr lang="en-US" dirty="0" err="1"/>
              <a:t>mergetool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ko-KR" altLang="en-US" dirty="0" err="1">
                <a:sym typeface="Wingdings" pitchFamily="2" charset="2"/>
              </a:rPr>
              <a:t>세팅되어</a:t>
            </a:r>
            <a:r>
              <a:rPr lang="ko-KR" altLang="en-US" dirty="0">
                <a:sym typeface="Wingdings" pitchFamily="2" charset="2"/>
              </a:rPr>
              <a:t> 있으면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</a:t>
            </a:r>
            <a:r>
              <a:rPr lang="ko-KR" altLang="en-US" dirty="0">
                <a:sym typeface="Wingdings" pitchFamily="2" charset="2"/>
              </a:rPr>
              <a:t> 원하는 옵션 클릭 후 파일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C35F-3697-C2B6-1508-963522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806250"/>
            <a:ext cx="7772400" cy="178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1C441-1F25-0C6D-8D89-418510C9D9E4}"/>
              </a:ext>
            </a:extLst>
          </p:cNvPr>
          <p:cNvSpPr txBox="1"/>
          <p:nvPr/>
        </p:nvSpPr>
        <p:spPr>
          <a:xfrm>
            <a:off x="800100" y="47005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add . </a:t>
            </a:r>
            <a:r>
              <a:rPr lang="ko-KR" altLang="en-US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568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813-B7E7-1509-B216-BD57D238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DBE-3389-8DBA-385F-3930C9C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" y="2528887"/>
            <a:ext cx="4163626" cy="3659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F61EC8-525F-BDCE-F571-0565F39AD592}"/>
              </a:ext>
            </a:extLst>
          </p:cNvPr>
          <p:cNvSpPr/>
          <p:nvPr/>
        </p:nvSpPr>
        <p:spPr>
          <a:xfrm>
            <a:off x="671513" y="2500313"/>
            <a:ext cx="3028950" cy="4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D5C4-A365-6752-694B-1FE824D22021}"/>
              </a:ext>
            </a:extLst>
          </p:cNvPr>
          <p:cNvSpPr txBox="1"/>
          <p:nvPr/>
        </p:nvSpPr>
        <p:spPr>
          <a:xfrm>
            <a:off x="2114551" y="218598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 부분 수정해서 comment 남기거나 그대로 이용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1E758-038C-01CE-1B9F-1CFD9BC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514725"/>
            <a:ext cx="6045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7389-4C4B-35CA-9FF3-B71D68DE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D76F-B46D-04EA-83BD-5B34C2F8908E}"/>
              </a:ext>
            </a:extLst>
          </p:cNvPr>
          <p:cNvSpPr txBox="1"/>
          <p:nvPr/>
        </p:nvSpPr>
        <p:spPr>
          <a:xfrm>
            <a:off x="771525" y="1614489"/>
            <a:ext cx="479772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push –u origin master</a:t>
            </a:r>
            <a:r>
              <a:rPr lang="ko-KR" altLang="en-US" dirty="0"/>
              <a:t>로 </a:t>
            </a:r>
            <a:r>
              <a:rPr lang="en-US" altLang="ko-KR" dirty="0"/>
              <a:t>remote </a:t>
            </a:r>
            <a:r>
              <a:rPr lang="ko-KR" altLang="en-US" dirty="0"/>
              <a:t>업데이트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707D-5AAF-1984-4AB1-02A81CF7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284413"/>
            <a:ext cx="7188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458F-5732-5075-237C-B959BF469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프로젝트 하는 법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D5A92-4594-3957-7465-137A4D0E5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102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BBE0-C356-703D-DC99-4D58E34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4D3F-32E0-3D7D-ECAC-325BF8B9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ko-KR" altLang="en-US" dirty="0"/>
              <a:t>만든다</a:t>
            </a:r>
            <a:r>
              <a:rPr lang="en-US" altLang="ko-KR" dirty="0"/>
              <a:t>. (New </a:t>
            </a:r>
            <a:r>
              <a:rPr lang="en-US" altLang="ko-KR" dirty="0">
                <a:sym typeface="Wingdings" pitchFamily="2" charset="2"/>
              </a:rPr>
              <a:t> Repository name)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 초대 하기</a:t>
            </a:r>
            <a:r>
              <a:rPr lang="en-US" altLang="ko-KR" dirty="0"/>
              <a:t>(Add collaborator </a:t>
            </a:r>
            <a:r>
              <a:rPr lang="ko-KR" altLang="en-US" dirty="0"/>
              <a:t>하면 초대 메일 발송</a:t>
            </a:r>
            <a:r>
              <a:rPr lang="en-US" altLang="ko-KR" dirty="0"/>
              <a:t>)</a:t>
            </a:r>
            <a:r>
              <a:rPr lang="en-US" altLang="ko-KR" dirty="0">
                <a:sym typeface="Wingdings" pitchFamily="2" charset="2"/>
              </a:rPr>
              <a:t> 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FC80-2569-899E-4B5B-54F2CD88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421979"/>
            <a:ext cx="2725057" cy="1726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E20AE-F1A3-AFD4-9014-4637BE14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65" y="2471057"/>
            <a:ext cx="5292314" cy="16718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AB8FC-41CA-88BC-41A7-D66947111561}"/>
              </a:ext>
            </a:extLst>
          </p:cNvPr>
          <p:cNvSpPr/>
          <p:nvPr/>
        </p:nvSpPr>
        <p:spPr>
          <a:xfrm>
            <a:off x="3831771" y="3331029"/>
            <a:ext cx="7293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8527A-82AB-C0BB-A6D1-B177CBAB44D8}"/>
              </a:ext>
            </a:extLst>
          </p:cNvPr>
          <p:cNvSpPr/>
          <p:nvPr/>
        </p:nvSpPr>
        <p:spPr>
          <a:xfrm>
            <a:off x="7979228" y="3167744"/>
            <a:ext cx="2220686" cy="489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577932-25D9-FEAB-98D5-746B42B5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5" y="4889414"/>
            <a:ext cx="3647691" cy="1685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16E219-E4BC-B54C-A678-549FD3AD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953" y="5091545"/>
            <a:ext cx="3092162" cy="120039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59FE8F1-2431-83B4-4111-134B62EA5753}"/>
              </a:ext>
            </a:extLst>
          </p:cNvPr>
          <p:cNvSpPr/>
          <p:nvPr/>
        </p:nvSpPr>
        <p:spPr>
          <a:xfrm>
            <a:off x="5094514" y="31024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8BBBD11-FF85-7ADE-69B5-36F22FDAB63F}"/>
              </a:ext>
            </a:extLst>
          </p:cNvPr>
          <p:cNvSpPr/>
          <p:nvPr/>
        </p:nvSpPr>
        <p:spPr>
          <a:xfrm>
            <a:off x="4191000" y="5551715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9EC2EA-0D56-A002-F5DF-25B61D06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886" y="4920484"/>
            <a:ext cx="3102429" cy="146559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C4543846-491F-0B7D-22B9-773E83817827}"/>
              </a:ext>
            </a:extLst>
          </p:cNvPr>
          <p:cNvSpPr/>
          <p:nvPr/>
        </p:nvSpPr>
        <p:spPr>
          <a:xfrm>
            <a:off x="7903029" y="56170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DCE14-22A3-AE49-1D63-0E5059835437}"/>
              </a:ext>
            </a:extLst>
          </p:cNvPr>
          <p:cNvSpPr txBox="1"/>
          <p:nvPr/>
        </p:nvSpPr>
        <p:spPr>
          <a:xfrm>
            <a:off x="8479972" y="6411685"/>
            <a:ext cx="28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  <a:r>
              <a:rPr lang="ko-KR" altLang="en-US" dirty="0"/>
              <a:t>이나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8135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7B8C-36A9-2A7E-5FE1-FF1299B8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4FC7-F673-58C0-C151-0565A5EC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로컬에 프로젝트 가져 오기</a:t>
            </a:r>
            <a:endParaRPr lang="en-US" altLang="ko-KR" dirty="0"/>
          </a:p>
          <a:p>
            <a:pPr lvl="1"/>
            <a:r>
              <a:rPr lang="ko-KR" altLang="en-US" dirty="0"/>
              <a:t>폴더 만들기</a:t>
            </a:r>
            <a:r>
              <a:rPr lang="en-US" altLang="ko-KR" dirty="0"/>
              <a:t> : </a:t>
            </a:r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en-US" altLang="ko-KR" dirty="0" err="1"/>
              <a:t>Repositoryname</a:t>
            </a:r>
            <a:r>
              <a:rPr lang="en-US" altLang="ko-KR" dirty="0"/>
              <a:t>&gt; (ex. </a:t>
            </a:r>
            <a:r>
              <a:rPr lang="en-US" altLang="ko-KR" dirty="0" err="1"/>
              <a:t>mkdir</a:t>
            </a:r>
            <a:r>
              <a:rPr lang="en-US" altLang="ko-KR" dirty="0"/>
              <a:t> my-group-project)</a:t>
            </a:r>
          </a:p>
          <a:p>
            <a:pPr lvl="1"/>
            <a:r>
              <a:rPr lang="ko-KR" altLang="en-US" dirty="0"/>
              <a:t>폴더 이동 후  </a:t>
            </a:r>
            <a:r>
              <a:rPr lang="en-US" altLang="ko-KR" dirty="0"/>
              <a:t>git </a:t>
            </a:r>
            <a:r>
              <a:rPr lang="ko-KR" altLang="en-US" dirty="0"/>
              <a:t>초기화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cd my-group-project, 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en-US" altLang="ko-KR" dirty="0"/>
              <a:t>Remote </a:t>
            </a:r>
            <a:r>
              <a:rPr lang="ko-KR" altLang="en-US" dirty="0"/>
              <a:t>연결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effectLst/>
              </a:rPr>
              <a:t>git remote add origin &lt;URL&gt; (ex. git remote add origin </a:t>
            </a:r>
            <a:r>
              <a:rPr lang="en-US" dirty="0">
                <a:effectLst/>
                <a:hlinkClick r:id="rId2"/>
              </a:rPr>
              <a:t>https://github.com/Joseph-GM/my-group-project.git</a:t>
            </a:r>
            <a:r>
              <a:rPr lang="en-US" dirty="0">
                <a:effectLst/>
              </a:rPr>
              <a:t>)</a:t>
            </a:r>
          </a:p>
          <a:p>
            <a:r>
              <a:rPr lang="ko-KR" altLang="en-US" dirty="0"/>
              <a:t>초기 세팅을 </a:t>
            </a:r>
            <a:r>
              <a:rPr lang="en-US" altLang="ko-KR" dirty="0"/>
              <a:t>remote</a:t>
            </a:r>
            <a:r>
              <a:rPr lang="ko-KR" altLang="en-US" dirty="0"/>
              <a:t>의 마스터에 올리기</a:t>
            </a:r>
            <a:endParaRPr lang="en-US" altLang="ko-KR" dirty="0"/>
          </a:p>
          <a:p>
            <a:pPr lvl="1"/>
            <a:r>
              <a:rPr lang="ko-KR" altLang="en-US" dirty="0"/>
              <a:t>파일 생성 해서 </a:t>
            </a:r>
            <a:r>
              <a:rPr lang="en-US" altLang="ko-KR" dirty="0" err="1"/>
              <a:t>comit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push</a:t>
            </a:r>
          </a:p>
          <a:p>
            <a:pPr lvl="2"/>
            <a:r>
              <a:rPr lang="en-US" altLang="ko-KR" dirty="0"/>
              <a:t>echo “first file” &gt; </a:t>
            </a:r>
            <a:r>
              <a:rPr lang="en-US" altLang="ko-KR" dirty="0" err="1"/>
              <a:t>a.txt</a:t>
            </a:r>
            <a:endParaRPr lang="en-US" altLang="ko-KR" dirty="0"/>
          </a:p>
          <a:p>
            <a:pPr lvl="2"/>
            <a:r>
              <a:rPr lang="en-US" altLang="ko-KR" dirty="0"/>
              <a:t>git add .</a:t>
            </a:r>
          </a:p>
          <a:p>
            <a:pPr lvl="2"/>
            <a:r>
              <a:rPr lang="en-US" altLang="ko-KR" dirty="0"/>
              <a:t>git commit –m “first commit”</a:t>
            </a:r>
          </a:p>
          <a:p>
            <a:pPr lvl="2"/>
            <a:r>
              <a:rPr lang="en-US" altLang="ko-KR" dirty="0"/>
              <a:t>git push –u origin master</a:t>
            </a:r>
          </a:p>
          <a:p>
            <a:pPr lvl="1"/>
            <a:r>
              <a:rPr lang="ko-KR" altLang="en-US" dirty="0"/>
              <a:t>이제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master branch</a:t>
            </a:r>
            <a:r>
              <a:rPr lang="ko-KR" altLang="en-US" dirty="0"/>
              <a:t>는 고객에게 </a:t>
            </a:r>
            <a:r>
              <a:rPr lang="en-US" altLang="ko-KR" dirty="0"/>
              <a:t>release</a:t>
            </a:r>
            <a:r>
              <a:rPr lang="ko-KR" altLang="en-US" dirty="0" err="1"/>
              <a:t>를</a:t>
            </a:r>
            <a:r>
              <a:rPr lang="ko-KR" altLang="en-US" dirty="0"/>
              <a:t> 할 </a:t>
            </a:r>
            <a:r>
              <a:rPr lang="en-US" altLang="ko-KR" dirty="0"/>
              <a:t>branch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59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6AFC-AE53-1F6B-F95A-CC6C4DF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20CF-2214-5D65-B64F-748E15B7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KR" dirty="0"/>
              <a:t>Develop branch를 만든다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Develop </a:t>
            </a:r>
          </a:p>
          <a:p>
            <a:pPr lvl="2"/>
            <a:r>
              <a:rPr lang="en-US" dirty="0"/>
              <a:t>Master </a:t>
            </a:r>
            <a:r>
              <a:rPr lang="en-US" dirty="0" err="1"/>
              <a:t>branch는</a:t>
            </a:r>
            <a:r>
              <a:rPr lang="en-US" dirty="0"/>
              <a:t> </a:t>
            </a:r>
            <a:r>
              <a:rPr lang="en-US" dirty="0" err="1"/>
              <a:t>완벽한</a:t>
            </a:r>
            <a:r>
              <a:rPr lang="en-US" dirty="0"/>
              <a:t> </a:t>
            </a:r>
            <a:r>
              <a:rPr lang="en-US" dirty="0" err="1"/>
              <a:t>것만</a:t>
            </a:r>
            <a:r>
              <a:rPr lang="en-US" dirty="0"/>
              <a:t> </a:t>
            </a:r>
            <a:r>
              <a:rPr lang="en-US" dirty="0" err="1"/>
              <a:t>올려야</a:t>
            </a:r>
            <a:r>
              <a:rPr lang="en-US" dirty="0"/>
              <a:t> </a:t>
            </a:r>
            <a:r>
              <a:rPr lang="en-US" dirty="0" err="1"/>
              <a:t>함</a:t>
            </a:r>
            <a:endParaRPr lang="en-US" dirty="0"/>
          </a:p>
          <a:p>
            <a:pPr lvl="2"/>
            <a:r>
              <a:rPr lang="en-US" dirty="0"/>
              <a:t>Master </a:t>
            </a:r>
            <a:r>
              <a:rPr lang="en-US" dirty="0" err="1"/>
              <a:t>branch로</a:t>
            </a:r>
            <a:r>
              <a:rPr lang="en-US" dirty="0"/>
              <a:t> </a:t>
            </a:r>
            <a:r>
              <a:rPr lang="en-US" dirty="0" err="1"/>
              <a:t>가기전</a:t>
            </a:r>
            <a:r>
              <a:rPr lang="en-US" dirty="0"/>
              <a:t> </a:t>
            </a:r>
            <a:r>
              <a:rPr lang="en-US" dirty="0" err="1"/>
              <a:t>Test등을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용</a:t>
            </a:r>
            <a:r>
              <a:rPr lang="en-US" dirty="0"/>
              <a:t> </a:t>
            </a:r>
            <a:r>
              <a:rPr lang="en-US" dirty="0" err="1"/>
              <a:t>브랜치</a:t>
            </a:r>
            <a:r>
              <a:rPr lang="en-US" dirty="0"/>
              <a:t> (</a:t>
            </a:r>
            <a:r>
              <a:rPr lang="en-US" dirty="0" err="1"/>
              <a:t>연습장</a:t>
            </a:r>
            <a:r>
              <a:rPr lang="en-US" dirty="0"/>
              <a:t> </a:t>
            </a:r>
            <a:r>
              <a:rPr lang="en-US" dirty="0" err="1"/>
              <a:t>이라</a:t>
            </a:r>
            <a:r>
              <a:rPr lang="en-US" dirty="0"/>
              <a:t> </a:t>
            </a:r>
            <a:r>
              <a:rPr lang="en-US" dirty="0" err="1"/>
              <a:t>생각</a:t>
            </a:r>
            <a:r>
              <a:rPr lang="en-US" altLang="ko-KR" dirty="0"/>
              <a:t>)</a:t>
            </a:r>
            <a:endParaRPr lang="en-US" dirty="0"/>
          </a:p>
          <a:p>
            <a:pPr lvl="1"/>
            <a:r>
              <a:rPr lang="en-US" dirty="0" err="1"/>
              <a:t>로컬</a:t>
            </a:r>
            <a:r>
              <a:rPr lang="en-US" dirty="0"/>
              <a:t> </a:t>
            </a:r>
            <a:r>
              <a:rPr lang="en-US" dirty="0" err="1"/>
              <a:t>터미널에서</a:t>
            </a:r>
            <a:endParaRPr lang="en-US" dirty="0"/>
          </a:p>
          <a:p>
            <a:pPr lvl="2"/>
            <a:r>
              <a:rPr lang="en-US" dirty="0"/>
              <a:t>git checkout –b develop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push하면</a:t>
            </a:r>
            <a:r>
              <a:rPr lang="en-US" dirty="0"/>
              <a:t> </a:t>
            </a:r>
            <a:r>
              <a:rPr lang="en-US" dirty="0" err="1"/>
              <a:t>error가</a:t>
            </a:r>
            <a:r>
              <a:rPr lang="en-US" dirty="0"/>
              <a:t> </a:t>
            </a:r>
            <a:r>
              <a:rPr lang="en-US" dirty="0" err="1"/>
              <a:t>나고</a:t>
            </a:r>
            <a:r>
              <a:rPr lang="en-US" dirty="0"/>
              <a:t> </a:t>
            </a:r>
            <a:r>
              <a:rPr lang="en-US" dirty="0" err="1"/>
              <a:t>안내가</a:t>
            </a:r>
            <a:r>
              <a:rPr lang="en-US" dirty="0"/>
              <a:t> </a:t>
            </a:r>
            <a:r>
              <a:rPr lang="en-US" dirty="0" err="1"/>
              <a:t>나오는데</a:t>
            </a:r>
            <a:r>
              <a:rPr lang="en-US" dirty="0"/>
              <a:t> </a:t>
            </a:r>
            <a:r>
              <a:rPr lang="en-US" dirty="0" err="1"/>
              <a:t>안내대로</a:t>
            </a:r>
            <a:r>
              <a:rPr lang="en-US" dirty="0"/>
              <a:t> </a:t>
            </a:r>
            <a:r>
              <a:rPr lang="en-US" dirty="0" err="1"/>
              <a:t>함</a:t>
            </a:r>
            <a:r>
              <a:rPr 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에는 </a:t>
            </a:r>
            <a:r>
              <a:rPr lang="en-US" altLang="ko-KR" dirty="0"/>
              <a:t>develop</a:t>
            </a:r>
            <a:r>
              <a:rPr lang="ko-KR" altLang="en-US" dirty="0"/>
              <a:t>이 없어서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git push --set-upstream origin develop</a:t>
            </a:r>
          </a:p>
          <a:p>
            <a:pPr lvl="2"/>
            <a:r>
              <a:rPr lang="en-US" dirty="0" err="1"/>
              <a:t>Github에</a:t>
            </a:r>
            <a:r>
              <a:rPr lang="en-US" dirty="0"/>
              <a:t> develop branch </a:t>
            </a:r>
            <a:r>
              <a:rPr lang="en-US" dirty="0" err="1"/>
              <a:t>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4E0F-8799-6D67-844E-9915F602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4154431"/>
            <a:ext cx="3571422" cy="1246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40BEC-FBF2-85FE-1C05-4D80C40B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58" y="4038599"/>
            <a:ext cx="2992005" cy="270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B3C150-2AF4-B3DF-8A59-5EBE2FB45A0C}"/>
              </a:ext>
            </a:extLst>
          </p:cNvPr>
          <p:cNvSpPr/>
          <p:nvPr/>
        </p:nvSpPr>
        <p:spPr>
          <a:xfrm>
            <a:off x="8545286" y="5889171"/>
            <a:ext cx="8817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632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E0A-4FC4-272A-BC5D-A13565D5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8DF9-F1B7-B142-CA65-8E46D639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</a:t>
            </a:r>
            <a:r>
              <a:rPr lang="en-KR" dirty="0"/>
              <a:t>ithub를 pull request로만 업데이트 할 수 있게 보호하기</a:t>
            </a:r>
          </a:p>
          <a:p>
            <a:pPr lvl="1"/>
            <a:r>
              <a:rPr lang="en-KR" dirty="0"/>
              <a:t>Setting </a:t>
            </a:r>
            <a:r>
              <a:rPr lang="en-KR" dirty="0">
                <a:sym typeface="Wingdings" pitchFamily="2" charset="2"/>
              </a:rPr>
              <a:t> branch로 가면</a:t>
            </a: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r>
              <a:rPr lang="en-KR" dirty="0">
                <a:sym typeface="Wingdings" pitchFamily="2" charset="2"/>
              </a:rPr>
              <a:t>Add branch protection rule 클릭</a:t>
            </a:r>
          </a:p>
          <a:p>
            <a:pPr lvl="2"/>
            <a:r>
              <a:rPr lang="en-KR" dirty="0">
                <a:sym typeface="Wingdings" pitchFamily="2" charset="2"/>
              </a:rPr>
              <a:t>Branch name pattern : master 입력 </a:t>
            </a:r>
            <a:r>
              <a:rPr lang="en-US" altLang="ko-KR" dirty="0">
                <a:sym typeface="Wingdings" pitchFamily="2" charset="2"/>
              </a:rPr>
              <a:t>(master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보호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3"/>
            <a:r>
              <a:rPr lang="en-KR" dirty="0">
                <a:sym typeface="Wingdings" pitchFamily="2" charset="2"/>
              </a:rPr>
              <a:t>만약 다른 브랜치도 보호 하려면 브랜치 입력</a:t>
            </a:r>
          </a:p>
          <a:p>
            <a:pPr lvl="2"/>
            <a:r>
              <a:rPr lang="en-KR" dirty="0">
                <a:sym typeface="Wingdings" pitchFamily="2" charset="2"/>
              </a:rPr>
              <a:t>아래 두개 찾아서 클릭</a:t>
            </a:r>
          </a:p>
          <a:p>
            <a:pPr lvl="3"/>
            <a:r>
              <a:rPr lang="en-KR" dirty="0">
                <a:sym typeface="Wingdings" pitchFamily="2" charset="2"/>
              </a:rPr>
              <a:t>Lock branch (Branch read-only)  git push </a:t>
            </a:r>
            <a:r>
              <a:rPr lang="ko-KR" altLang="en-US" dirty="0">
                <a:sym typeface="Wingdings" pitchFamily="2" charset="2"/>
              </a:rPr>
              <a:t>명령을 못쓰게 함</a:t>
            </a:r>
            <a:endParaRPr lang="en-KR" dirty="0">
              <a:sym typeface="Wingdings" pitchFamily="2" charset="2"/>
            </a:endParaRPr>
          </a:p>
          <a:p>
            <a:pPr lvl="3"/>
            <a:r>
              <a:rPr lang="en-KR" dirty="0">
                <a:sym typeface="Wingdings" pitchFamily="2" charset="2"/>
              </a:rPr>
              <a:t>Require Pull Request before merge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반드시 </a:t>
            </a:r>
            <a:r>
              <a:rPr lang="en-US" altLang="ko-KR" dirty="0">
                <a:sym typeface="Wingdings" pitchFamily="2" charset="2"/>
              </a:rPr>
              <a:t>pull request</a:t>
            </a:r>
            <a:r>
              <a:rPr lang="ko-KR" altLang="en-US" dirty="0">
                <a:sym typeface="Wingdings" pitchFamily="2" charset="2"/>
              </a:rPr>
              <a:t>로만 업데이트를 하게 </a:t>
            </a:r>
            <a:r>
              <a:rPr lang="ko-KR" altLang="en-US" dirty="0" err="1">
                <a:sym typeface="Wingdings" pitchFamily="2" charset="2"/>
              </a:rPr>
              <a:t>만듬</a:t>
            </a:r>
            <a:endParaRPr lang="en-KR" dirty="0">
              <a:sym typeface="Wingdings" pitchFamily="2" charset="2"/>
            </a:endParaRPr>
          </a:p>
          <a:p>
            <a:pPr lvl="2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1CF6-877E-FBD8-56B4-B8D92580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2694417"/>
            <a:ext cx="5758543" cy="1282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4D6BE-D8FE-ABCB-9A5F-C783F895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872046"/>
            <a:ext cx="5040086" cy="8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5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17AA-A76C-17CF-C675-BA7DB4F5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6C56-ECF7-5675-845A-A3C0CDB9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Projects </a:t>
            </a:r>
            <a:r>
              <a:rPr lang="en-KR" dirty="0">
                <a:sym typeface="Wingdings" pitchFamily="2" charset="2"/>
              </a:rPr>
              <a:t>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en-KR" dirty="0">
                <a:sym typeface="Wingdings" pitchFamily="2" charset="2"/>
              </a:rPr>
              <a:t>Link a project</a:t>
            </a:r>
            <a:r>
              <a:rPr lang="en-US" altLang="ko-KR" dirty="0">
                <a:sym typeface="Wingdings" pitchFamily="2" charset="2"/>
              </a:rPr>
              <a:t>” click  “+ Create new project” click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KR" dirty="0"/>
              <a:t>Board </a:t>
            </a:r>
            <a:r>
              <a:rPr lang="en-US" altLang="ko-KR" dirty="0"/>
              <a:t>(to-do, in-progress, Done)</a:t>
            </a:r>
            <a:r>
              <a:rPr lang="ko-KR" altLang="en-US" dirty="0" err="1"/>
              <a:t>를</a:t>
            </a:r>
            <a:r>
              <a:rPr lang="ko-KR" altLang="en-US" dirty="0"/>
              <a:t> 많이 씀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KR" dirty="0"/>
              <a:t>Board 선택 </a:t>
            </a:r>
            <a:r>
              <a:rPr lang="en-US" altLang="ko-KR" dirty="0">
                <a:sym typeface="Wingdings" pitchFamily="2" charset="2"/>
              </a:rPr>
              <a:t> project name </a:t>
            </a:r>
            <a:r>
              <a:rPr lang="ko-KR" altLang="en-US" dirty="0">
                <a:sym typeface="Wingdings" pitchFamily="2" charset="2"/>
              </a:rPr>
              <a:t>설정 </a:t>
            </a:r>
            <a:r>
              <a:rPr lang="en-US" altLang="ko-KR" dirty="0">
                <a:sym typeface="Wingdings" pitchFamily="2" charset="2"/>
              </a:rPr>
              <a:t> “Create project” click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D5C3F-9B87-2FD3-1307-F48FA266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5" y="2493459"/>
            <a:ext cx="4267200" cy="1334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1C2AB-0004-85B8-3A2A-895D0F7E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2198914"/>
            <a:ext cx="3176156" cy="180884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0BAC55B-1C0E-1FCF-6392-E9DFC62AAD2B}"/>
              </a:ext>
            </a:extLst>
          </p:cNvPr>
          <p:cNvSpPr/>
          <p:nvPr/>
        </p:nvSpPr>
        <p:spPr>
          <a:xfrm>
            <a:off x="6150429" y="2928257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D0867-44A6-D037-FAD4-B1749D76C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7" y="5071579"/>
            <a:ext cx="1736271" cy="152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DCED0-478F-01A1-0411-21CF07C2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486" y="4805521"/>
            <a:ext cx="2503712" cy="194362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5B93638-646E-6991-10D2-B52481DF08DF}"/>
              </a:ext>
            </a:extLst>
          </p:cNvPr>
          <p:cNvSpPr/>
          <p:nvPr/>
        </p:nvSpPr>
        <p:spPr>
          <a:xfrm>
            <a:off x="4800601" y="5486400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40EAC-992A-E9B1-1690-24F837AADC27}"/>
              </a:ext>
            </a:extLst>
          </p:cNvPr>
          <p:cNvSpPr/>
          <p:nvPr/>
        </p:nvSpPr>
        <p:spPr>
          <a:xfrm>
            <a:off x="5029200" y="3592286"/>
            <a:ext cx="925286" cy="25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D6B8B-FFD4-138D-EA34-B4CF5F6495EC}"/>
              </a:ext>
            </a:extLst>
          </p:cNvPr>
          <p:cNvSpPr/>
          <p:nvPr/>
        </p:nvSpPr>
        <p:spPr>
          <a:xfrm>
            <a:off x="7202658" y="3460652"/>
            <a:ext cx="3024554" cy="45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69300-EA2F-8700-28D9-A55AB12EB364}"/>
              </a:ext>
            </a:extLst>
          </p:cNvPr>
          <p:cNvSpPr/>
          <p:nvPr/>
        </p:nvSpPr>
        <p:spPr>
          <a:xfrm>
            <a:off x="2447778" y="6006905"/>
            <a:ext cx="1322364" cy="28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97D72-DB47-8C46-1AC1-BC03BE03D56D}"/>
              </a:ext>
            </a:extLst>
          </p:cNvPr>
          <p:cNvSpPr/>
          <p:nvPr/>
        </p:nvSpPr>
        <p:spPr>
          <a:xfrm>
            <a:off x="5922498" y="4768948"/>
            <a:ext cx="2574388" cy="3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4C181B-BC25-0753-2738-38A88CBF6CB4}"/>
              </a:ext>
            </a:extLst>
          </p:cNvPr>
          <p:cNvSpPr/>
          <p:nvPr/>
        </p:nvSpPr>
        <p:spPr>
          <a:xfrm>
            <a:off x="7877908" y="6471138"/>
            <a:ext cx="562707" cy="386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280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3AA-06A9-FC0F-73E0-964C290E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FF85-3598-3035-2236-53932DEC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 </a:t>
            </a:r>
            <a:r>
              <a:rPr lang="en-US" altLang="ko-KR" dirty="0"/>
              <a:t>Collaborators </a:t>
            </a:r>
            <a:r>
              <a:rPr lang="ko-KR" altLang="en-US" dirty="0"/>
              <a:t>추가하기</a:t>
            </a:r>
            <a:endParaRPr lang="en-US" altLang="ko-KR" dirty="0"/>
          </a:p>
          <a:p>
            <a:pPr lvl="1"/>
            <a:r>
              <a:rPr lang="en-KR" dirty="0"/>
              <a:t>프로젝트 이름 옆에 연필 아이콘 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Manage access클릭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Invite collaborators에 </a:t>
            </a:r>
            <a:r>
              <a:rPr lang="en-US" altLang="ko-KR" dirty="0"/>
              <a:t>username</a:t>
            </a:r>
            <a:r>
              <a:rPr lang="ko-KR" altLang="en-US" dirty="0" err="1"/>
              <a:t>으로</a:t>
            </a:r>
            <a:r>
              <a:rPr lang="ko-KR" altLang="en-US" dirty="0"/>
              <a:t> 찾아 </a:t>
            </a:r>
            <a:r>
              <a:rPr lang="en-US" altLang="ko-KR" dirty="0"/>
              <a:t>Invite </a:t>
            </a:r>
            <a:r>
              <a:rPr lang="ko-KR" altLang="en-US" dirty="0"/>
              <a:t>누름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FB190-C5B8-5925-FFF0-E157F4DC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27779"/>
            <a:ext cx="3686628" cy="94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50398-4ECC-A3FB-B66A-939FC452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96"/>
          <a:stretch/>
        </p:blipFill>
        <p:spPr>
          <a:xfrm>
            <a:off x="4972687" y="3716049"/>
            <a:ext cx="2069701" cy="1306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72F67-FD63-EE84-0ED4-69F8C0C1F487}"/>
              </a:ext>
            </a:extLst>
          </p:cNvPr>
          <p:cNvSpPr/>
          <p:nvPr/>
        </p:nvSpPr>
        <p:spPr>
          <a:xfrm>
            <a:off x="5159829" y="2852057"/>
            <a:ext cx="174171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C316B-10DF-0E91-18D8-E60D9F565968}"/>
              </a:ext>
            </a:extLst>
          </p:cNvPr>
          <p:cNvSpPr/>
          <p:nvPr/>
        </p:nvSpPr>
        <p:spPr>
          <a:xfrm>
            <a:off x="4724400" y="4484914"/>
            <a:ext cx="903515" cy="119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FC23D-6EFD-F3DD-CD05-368ED348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28" y="5560734"/>
            <a:ext cx="7772400" cy="9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D25-7EF7-5379-3AF4-4D64C932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0068-E784-F954-02F1-ECF38A6E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리파짓토리에서 issue 생성 (</a:t>
            </a:r>
            <a:r>
              <a:rPr lang="ko-KR" altLang="en-US" dirty="0"/>
              <a:t>다른 방법</a:t>
            </a:r>
            <a:r>
              <a:rPr lang="en-US" altLang="ko-KR" dirty="0"/>
              <a:t>)</a:t>
            </a:r>
            <a:endParaRPr lang="en-KR" dirty="0"/>
          </a:p>
          <a:p>
            <a:pPr lvl="1"/>
            <a:r>
              <a:rPr lang="en-KR" dirty="0"/>
              <a:t>Issues click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New Issues click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6567-EEF9-A987-B2EA-663F1E47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2515479" y="2726593"/>
            <a:ext cx="7048500" cy="1493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0EAA4-96EF-F66C-3092-0C25156F1A8E}"/>
              </a:ext>
            </a:extLst>
          </p:cNvPr>
          <p:cNvSpPr/>
          <p:nvPr/>
        </p:nvSpPr>
        <p:spPr>
          <a:xfrm>
            <a:off x="3812345" y="3474720"/>
            <a:ext cx="1012873" cy="57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0AAE0-EBF9-AD3D-79DB-EC0E7A76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4804374"/>
            <a:ext cx="7772400" cy="1525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9C77A-0628-81D8-BEBD-A9A05567F8C4}"/>
              </a:ext>
            </a:extLst>
          </p:cNvPr>
          <p:cNvSpPr/>
          <p:nvPr/>
        </p:nvSpPr>
        <p:spPr>
          <a:xfrm>
            <a:off x="8732690" y="5573485"/>
            <a:ext cx="650796" cy="361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6365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BEC4-F1D6-C728-321F-A9A2522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6E81-C554-1CB3-7A3F-17FA41EB9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Add a Title and a Description 채우고</a:t>
            </a:r>
          </a:p>
          <a:p>
            <a:pPr lvl="1"/>
            <a:r>
              <a:rPr lang="en-KR" dirty="0"/>
              <a:t>Project 연결을 위해 Projects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A41AC-7DBC-4778-ADAF-DB64DEF8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2858548"/>
            <a:ext cx="7772400" cy="329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586A7-0175-CECB-C2F1-F2295322D9A8}"/>
              </a:ext>
            </a:extLst>
          </p:cNvPr>
          <p:cNvSpPr/>
          <p:nvPr/>
        </p:nvSpPr>
        <p:spPr>
          <a:xfrm>
            <a:off x="7761514" y="3907971"/>
            <a:ext cx="1632857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1467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E59D-CDAA-6D7B-E038-4D276BBF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0022-D2F0-ECF7-E754-C3FCFAD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Project 선택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Assignees 선택해서 </a:t>
            </a:r>
            <a:r>
              <a:rPr lang="en-US" altLang="ko-KR" dirty="0"/>
              <a:t>follow up </a:t>
            </a:r>
            <a:r>
              <a:rPr lang="ko-KR" altLang="en-US" dirty="0" err="1"/>
              <a:t>할사람</a:t>
            </a:r>
            <a:r>
              <a:rPr lang="ko-KR" altLang="en-US" dirty="0"/>
              <a:t> 선택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8412-8A4A-45E2-EA99-ECF022E3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9" y="2383972"/>
            <a:ext cx="2455130" cy="17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4C4BA-6B74-8E83-63D8-F96A7E73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641600"/>
            <a:ext cx="3784600" cy="1117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FED67F-D479-DB80-DAF1-1CB252BC4CEB}"/>
              </a:ext>
            </a:extLst>
          </p:cNvPr>
          <p:cNvSpPr/>
          <p:nvPr/>
        </p:nvSpPr>
        <p:spPr>
          <a:xfrm>
            <a:off x="4495800" y="3222171"/>
            <a:ext cx="827314" cy="163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4E2BD-10C1-7F3D-45AA-5A5498310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93" y="4831443"/>
            <a:ext cx="39751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19114-6BE9-1E4D-78B4-B2534741B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571" y="4637315"/>
            <a:ext cx="2126144" cy="147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1485D-242A-DA15-80CE-CFE1E0354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315" y="4844143"/>
            <a:ext cx="3036941" cy="96066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90F0DB9-80FD-8E53-6A28-523CCD66C40C}"/>
              </a:ext>
            </a:extLst>
          </p:cNvPr>
          <p:cNvSpPr/>
          <p:nvPr/>
        </p:nvSpPr>
        <p:spPr>
          <a:xfrm>
            <a:off x="5236029" y="5301343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613166-9DEA-7CD6-A0B0-B16B43DF0B7D}"/>
              </a:ext>
            </a:extLst>
          </p:cNvPr>
          <p:cNvSpPr/>
          <p:nvPr/>
        </p:nvSpPr>
        <p:spPr>
          <a:xfrm>
            <a:off x="8033658" y="5279571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376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FBD9-5B03-5987-578A-957A492F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DCE6-5EC1-EFEB-04BC-2B003F91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Submit new issue 클릭</a:t>
            </a:r>
          </a:p>
          <a:p>
            <a:pPr lvl="1"/>
            <a:r>
              <a:rPr lang="en-KR" dirty="0"/>
              <a:t>Project에서 No Status Colum에 Issue 추가 됨</a:t>
            </a:r>
          </a:p>
          <a:p>
            <a:pPr lvl="1"/>
            <a:r>
              <a:rPr lang="en-US" dirty="0"/>
              <a:t>I</a:t>
            </a:r>
            <a:r>
              <a:rPr lang="en-KR" dirty="0"/>
              <a:t>ssue title 클릭해서 </a:t>
            </a:r>
          </a:p>
          <a:p>
            <a:r>
              <a:rPr lang="en-KR" dirty="0"/>
              <a:t>Project에 No Status에 issue 생김</a:t>
            </a:r>
          </a:p>
          <a:p>
            <a:r>
              <a:rPr lang="en-KR" dirty="0"/>
              <a:t>마우스로 Todo로 issue를 옮김</a:t>
            </a:r>
          </a:p>
          <a:p>
            <a:endParaRPr lang="en-KR" dirty="0"/>
          </a:p>
          <a:p>
            <a:pPr lvl="1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60327-15F3-9A85-DC1D-93A17FCB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58" y="4365171"/>
            <a:ext cx="2122850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5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756B-01AA-AC31-AD69-93B6A56E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57F95-2F8B-7B71-1081-3BB6389225C3}"/>
              </a:ext>
            </a:extLst>
          </p:cNvPr>
          <p:cNvSpPr/>
          <p:nvPr/>
        </p:nvSpPr>
        <p:spPr>
          <a:xfrm>
            <a:off x="1750741" y="1661532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  <a:p>
            <a:pPr algn="ctr"/>
            <a:r>
              <a:rPr lang="en-US" dirty="0"/>
              <a:t>(Main)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0D7AE-717B-4254-209B-C8E26A25F6A8}"/>
              </a:ext>
            </a:extLst>
          </p:cNvPr>
          <p:cNvSpPr/>
          <p:nvPr/>
        </p:nvSpPr>
        <p:spPr>
          <a:xfrm>
            <a:off x="4624039" y="1590907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Develop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개발자들이 개발을 위하여 같이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BEFE1-ED91-5DE3-F328-96FDB79C6389}"/>
              </a:ext>
            </a:extLst>
          </p:cNvPr>
          <p:cNvSpPr/>
          <p:nvPr/>
        </p:nvSpPr>
        <p:spPr>
          <a:xfrm>
            <a:off x="7575394" y="1609493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Feature A</a:t>
            </a:r>
          </a:p>
          <a:p>
            <a:pPr algn="ctr"/>
            <a:r>
              <a:rPr lang="en-KR" dirty="0"/>
              <a:t>(</a:t>
            </a:r>
            <a:r>
              <a:rPr lang="ko-KR" altLang="en-US" dirty="0"/>
              <a:t>내가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93C8D17-C3DE-AB62-E594-8F1F5AD22807}"/>
              </a:ext>
            </a:extLst>
          </p:cNvPr>
          <p:cNvSpPr/>
          <p:nvPr/>
        </p:nvSpPr>
        <p:spPr>
          <a:xfrm rot="10800000">
            <a:off x="6378498" y="3412274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2473F81-5979-117E-4B5B-6EBDC801B012}"/>
              </a:ext>
            </a:extLst>
          </p:cNvPr>
          <p:cNvSpPr/>
          <p:nvPr/>
        </p:nvSpPr>
        <p:spPr>
          <a:xfrm rot="10800000">
            <a:off x="3553522" y="3419708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257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794A-D6A4-3A54-C6D1-7AB57F7A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5A362-72F1-5A69-3718-5F648F46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en-US" altLang="ko-KR" dirty="0"/>
              <a:t>Branch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Develop branch</a:t>
            </a:r>
            <a:r>
              <a:rPr lang="ko-KR" altLang="en-US" dirty="0"/>
              <a:t>에서 따 옴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C3A19-B194-DEBA-0B20-9B4E5C05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1" y="2404947"/>
            <a:ext cx="3337412" cy="3975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8706AE-ECC7-48F3-4758-ABC6EB72D1B1}"/>
              </a:ext>
            </a:extLst>
          </p:cNvPr>
          <p:cNvSpPr/>
          <p:nvPr/>
        </p:nvSpPr>
        <p:spPr>
          <a:xfrm>
            <a:off x="899160" y="5501640"/>
            <a:ext cx="1203960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6687C-36BD-35AC-9BE9-41580677C8AC}"/>
              </a:ext>
            </a:extLst>
          </p:cNvPr>
          <p:cNvSpPr txBox="1"/>
          <p:nvPr/>
        </p:nvSpPr>
        <p:spPr>
          <a:xfrm>
            <a:off x="1148576" y="59324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3EB0A-04E8-3148-1FBF-EECE3CE2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36" y="2402820"/>
            <a:ext cx="6447263" cy="4099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167576-D450-F5A0-F24C-6C0B3419A2F9}"/>
              </a:ext>
            </a:extLst>
          </p:cNvPr>
          <p:cNvSpPr/>
          <p:nvPr/>
        </p:nvSpPr>
        <p:spPr>
          <a:xfrm>
            <a:off x="9222059" y="5497551"/>
            <a:ext cx="646770" cy="267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6007-B24F-E17B-0765-7D3C09293049}"/>
              </a:ext>
            </a:extLst>
          </p:cNvPr>
          <p:cNvSpPr txBox="1"/>
          <p:nvPr/>
        </p:nvSpPr>
        <p:spPr>
          <a:xfrm>
            <a:off x="9288966" y="5798635"/>
            <a:ext cx="23171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KR" dirty="0">
                <a:solidFill>
                  <a:srgbClr val="FF0000"/>
                </a:solidFill>
              </a:rPr>
              <a:t>Create branch</a:t>
            </a:r>
            <a:r>
              <a:rPr lang="en-US" altLang="ko-KR" dirty="0">
                <a:solidFill>
                  <a:srgbClr val="FF0000"/>
                </a:solidFill>
              </a:rPr>
              <a:t>”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6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50A3B2-0BE8-CA03-9AF2-7B2691B8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1939290"/>
            <a:ext cx="4953000" cy="179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FF883-EF40-A146-6710-1AEACF25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759F9-0495-1FDB-E638-ADFBB087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" y="1666240"/>
            <a:ext cx="4864100" cy="416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CC3C9A-1D80-AABC-E52E-DFC3A49F9B63}"/>
              </a:ext>
            </a:extLst>
          </p:cNvPr>
          <p:cNvSpPr/>
          <p:nvPr/>
        </p:nvSpPr>
        <p:spPr>
          <a:xfrm>
            <a:off x="3550920" y="300228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FAA3E-D15B-F972-9B3B-0C2F997CFB2F}"/>
              </a:ext>
            </a:extLst>
          </p:cNvPr>
          <p:cNvSpPr txBox="1"/>
          <p:nvPr/>
        </p:nvSpPr>
        <p:spPr>
          <a:xfrm>
            <a:off x="3688080" y="4160520"/>
            <a:ext cx="254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꼭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바꿔줌</a:t>
            </a:r>
            <a:endParaRPr lang="en-KR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3BC2969-754B-21F3-729A-5797DE85DED0}"/>
              </a:ext>
            </a:extLst>
          </p:cNvPr>
          <p:cNvSpPr/>
          <p:nvPr/>
        </p:nvSpPr>
        <p:spPr>
          <a:xfrm>
            <a:off x="5974080" y="2712720"/>
            <a:ext cx="762000" cy="320040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A0F64-E306-24D0-DD95-41AB48E979E7}"/>
              </a:ext>
            </a:extLst>
          </p:cNvPr>
          <p:cNvSpPr/>
          <p:nvPr/>
        </p:nvSpPr>
        <p:spPr>
          <a:xfrm>
            <a:off x="7162800" y="2971800"/>
            <a:ext cx="463296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30AC6-303D-6113-DB7D-B2D8F5D69994}"/>
              </a:ext>
            </a:extLst>
          </p:cNvPr>
          <p:cNvSpPr txBox="1"/>
          <p:nvPr/>
        </p:nvSpPr>
        <p:spPr>
          <a:xfrm>
            <a:off x="7818120" y="3749040"/>
            <a:ext cx="268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KR" dirty="0"/>
              <a:t>opy </a:t>
            </a:r>
            <a:r>
              <a:rPr lang="ko-KR" altLang="en-US" dirty="0"/>
              <a:t>해서 터미널에 붙임</a:t>
            </a:r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C7B7FB-0DC6-9C9A-8162-E11B11AB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156" y="4495800"/>
            <a:ext cx="5580544" cy="1579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164E-7B06-6F37-2318-75DA8FC73B7A}"/>
              </a:ext>
            </a:extLst>
          </p:cNvPr>
          <p:cNvSpPr/>
          <p:nvPr/>
        </p:nvSpPr>
        <p:spPr>
          <a:xfrm>
            <a:off x="9784080" y="542544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182F6-BAA3-9EF9-3E91-20D941077FCA}"/>
              </a:ext>
            </a:extLst>
          </p:cNvPr>
          <p:cNvSpPr txBox="1"/>
          <p:nvPr/>
        </p:nvSpPr>
        <p:spPr>
          <a:xfrm>
            <a:off x="7467600" y="6355080"/>
            <a:ext cx="282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1-feature-a</a:t>
            </a:r>
            <a:r>
              <a:rPr lang="ko-KR" altLang="en-US" dirty="0" err="1"/>
              <a:t>에</a:t>
            </a:r>
            <a:r>
              <a:rPr lang="ko-KR" altLang="en-US" dirty="0"/>
              <a:t> 들어 오게 됨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54369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FFA1-18B4-CFBB-0F37-63248633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F812-9200-FC95-DDDC-E9307806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Project에서 Backlog 작성 하는 법</a:t>
            </a:r>
          </a:p>
          <a:p>
            <a:pPr lvl="1"/>
            <a:r>
              <a:rPr lang="en-US" altLang="ko-KR" dirty="0"/>
              <a:t>Add Item Click </a:t>
            </a:r>
            <a:r>
              <a:rPr lang="en-US" altLang="ko-KR" dirty="0">
                <a:sym typeface="Wingdings" pitchFamily="2" charset="2"/>
              </a:rPr>
              <a:t> title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07B96-4312-1B97-9BDB-4A267CEC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59" y="2785403"/>
            <a:ext cx="2600140" cy="3931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8C87-DE14-8EF5-A465-1FB711CB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30" y="2883877"/>
            <a:ext cx="2520121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9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AC2-1F85-F03B-710B-0379477C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B0BD-26C6-4105-10C9-6837F7D9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Draft</a:t>
            </a:r>
            <a:r>
              <a:rPr lang="en-KR" altLang="ko-KR" dirty="0"/>
              <a:t> </a:t>
            </a:r>
            <a:r>
              <a:rPr lang="ko-KR" altLang="en-US" dirty="0"/>
              <a:t>생성 되면 </a:t>
            </a:r>
            <a:r>
              <a:rPr lang="en-US" altLang="ko-KR" dirty="0"/>
              <a:t>click</a:t>
            </a:r>
          </a:p>
          <a:p>
            <a:pPr lvl="1"/>
            <a:r>
              <a:rPr lang="en-US" dirty="0" err="1"/>
              <a:t>Edit를</a:t>
            </a:r>
            <a:r>
              <a:rPr lang="en-US" dirty="0"/>
              <a:t> </a:t>
            </a:r>
            <a:r>
              <a:rPr lang="en-US" dirty="0" err="1"/>
              <a:t>눌러</a:t>
            </a:r>
            <a:r>
              <a:rPr lang="en-US" dirty="0"/>
              <a:t> Comment </a:t>
            </a:r>
            <a:r>
              <a:rPr lang="en-US" dirty="0" err="1"/>
              <a:t>남기고</a:t>
            </a:r>
            <a:r>
              <a:rPr lang="en-US" dirty="0"/>
              <a:t> update comment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511B-2ACD-DE47-E509-BD9575C6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8" y="2676011"/>
            <a:ext cx="7772400" cy="153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A817D-50CE-1558-8EFE-8C8FE5E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81" y="4333227"/>
            <a:ext cx="5522741" cy="2265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1425B-1132-71DF-F271-F43724C70C1E}"/>
              </a:ext>
            </a:extLst>
          </p:cNvPr>
          <p:cNvSpPr/>
          <p:nvPr/>
        </p:nvSpPr>
        <p:spPr>
          <a:xfrm>
            <a:off x="6766560" y="3348111"/>
            <a:ext cx="745588" cy="30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03B2E-898A-E739-CB92-07B565CCC91B}"/>
              </a:ext>
            </a:extLst>
          </p:cNvPr>
          <p:cNvSpPr/>
          <p:nvPr/>
        </p:nvSpPr>
        <p:spPr>
          <a:xfrm>
            <a:off x="5990492" y="6215575"/>
            <a:ext cx="1155896" cy="325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D4ED666-9849-267E-A7A4-3A0B528A7FD3}"/>
              </a:ext>
            </a:extLst>
          </p:cNvPr>
          <p:cNvSpPr/>
          <p:nvPr/>
        </p:nvSpPr>
        <p:spPr>
          <a:xfrm>
            <a:off x="4431323" y="4051495"/>
            <a:ext cx="267286" cy="49237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3797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58E7-4CC8-4495-5E65-DD36440D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81AD-8E58-A001-7550-7B61A16E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KR" dirty="0"/>
              <a:t>Add Assignees click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r>
              <a:rPr lang="en-KR" dirty="0"/>
              <a:t>팀원 선택해서 추가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964FC-3796-63A3-83C5-D3C9CA30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9" y="2253980"/>
            <a:ext cx="7772400" cy="1534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D30E77-568D-4B10-C5BF-4B7853EC599E}"/>
              </a:ext>
            </a:extLst>
          </p:cNvPr>
          <p:cNvSpPr/>
          <p:nvPr/>
        </p:nvSpPr>
        <p:spPr>
          <a:xfrm>
            <a:off x="8932985" y="2954215"/>
            <a:ext cx="914400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FCA99-71E4-7611-D679-2D1DE623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84" y="4377248"/>
            <a:ext cx="1699553" cy="1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0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C05C-2C94-E6F6-1E9E-4E86D640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9A3B-F939-F74F-D4F6-A4E0D935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Convert</a:t>
            </a:r>
            <a:r>
              <a:rPr lang="en-KR" altLang="ko-KR" dirty="0"/>
              <a:t> </a:t>
            </a:r>
            <a:r>
              <a:rPr lang="en-US" altLang="ko-KR" dirty="0"/>
              <a:t>to issue</a:t>
            </a:r>
            <a:endParaRPr lang="en-KR" altLang="ko-KR" dirty="0"/>
          </a:p>
          <a:p>
            <a:pPr lvl="1"/>
            <a:r>
              <a:rPr lang="en-US" altLang="ko-KR" dirty="0"/>
              <a:t>Backlog</a:t>
            </a:r>
            <a:r>
              <a:rPr lang="ko-KR" altLang="en-US" dirty="0"/>
              <a:t>의 </a:t>
            </a:r>
            <a:r>
              <a:rPr lang="en-US" altLang="ko-KR" dirty="0"/>
              <a:t>Draft </a:t>
            </a:r>
            <a:r>
              <a:rPr lang="ko-KR" altLang="en-US" dirty="0"/>
              <a:t>옆의 점세개를 클릭  후 </a:t>
            </a:r>
            <a:r>
              <a:rPr lang="en-US" altLang="ko-KR" dirty="0"/>
              <a:t>Convert to Issue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Repository</a:t>
            </a:r>
            <a:r>
              <a:rPr lang="ko-KR" altLang="en-US"/>
              <a:t>선택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DC4-B585-FCCE-6DF3-D352998A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2794879"/>
            <a:ext cx="4521200" cy="115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83B6BE-2A0A-BCB3-E9B9-2EBC6A7EF2CB}"/>
              </a:ext>
            </a:extLst>
          </p:cNvPr>
          <p:cNvSpPr/>
          <p:nvPr/>
        </p:nvSpPr>
        <p:spPr>
          <a:xfrm>
            <a:off x="2799471" y="2968283"/>
            <a:ext cx="450166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36DA0-9BB6-02B1-F6F4-9A4FC65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42" y="2602522"/>
            <a:ext cx="1612178" cy="194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6D229-67DF-9DD6-3EA1-3810B6435826}"/>
              </a:ext>
            </a:extLst>
          </p:cNvPr>
          <p:cNvSpPr/>
          <p:nvPr/>
        </p:nvSpPr>
        <p:spPr>
          <a:xfrm>
            <a:off x="8581292" y="2644726"/>
            <a:ext cx="1266093" cy="239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5B01BDA-A90C-6525-1F0A-B781A9C73DEB}"/>
              </a:ext>
            </a:extLst>
          </p:cNvPr>
          <p:cNvSpPr/>
          <p:nvPr/>
        </p:nvSpPr>
        <p:spPr>
          <a:xfrm>
            <a:off x="6836898" y="3094892"/>
            <a:ext cx="703385" cy="211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663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FD9D8-A2FC-282F-A5D0-1B0124AF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0B7C-A17D-B96C-EE8F-C55B5F40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FFD9-2292-9DD6-146C-6130444CC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itchFamily="2" charset="2"/>
              </a:rPr>
              <a:t>Board</a:t>
            </a:r>
            <a:r>
              <a:rPr lang="ko-KR" altLang="en-US" dirty="0">
                <a:sym typeface="Wingdings" pitchFamily="2" charset="2"/>
              </a:rPr>
              <a:t> 에서 </a:t>
            </a:r>
            <a:r>
              <a:rPr lang="en-US" altLang="ko-KR" dirty="0">
                <a:sym typeface="Wingdings" pitchFamily="2" charset="2"/>
              </a:rPr>
              <a:t>+Add Item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EA170-0611-9D37-F5BA-CC0C1460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182"/>
          <a:stretch/>
        </p:blipFill>
        <p:spPr>
          <a:xfrm>
            <a:off x="206830" y="2389478"/>
            <a:ext cx="3429000" cy="39414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6F3619-1CEC-E7D7-92EA-F3FB29F80E2E}"/>
              </a:ext>
            </a:extLst>
          </p:cNvPr>
          <p:cNvSpPr/>
          <p:nvPr/>
        </p:nvSpPr>
        <p:spPr>
          <a:xfrm>
            <a:off x="163286" y="5867400"/>
            <a:ext cx="1153885" cy="653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04394F-9497-40DD-27BA-B3EED502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93" y="2514599"/>
            <a:ext cx="2799740" cy="38644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F70211-3550-ED33-276A-DF6051DC363D}"/>
              </a:ext>
            </a:extLst>
          </p:cNvPr>
          <p:cNvSpPr txBox="1"/>
          <p:nvPr/>
        </p:nvSpPr>
        <p:spPr>
          <a:xfrm>
            <a:off x="3831771" y="6488668"/>
            <a:ext cx="317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 작성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Feature A)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18EB8A-8FA3-23EA-ED04-80D9DA72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828" y="2021631"/>
            <a:ext cx="4049486" cy="1427021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A107D268-1C1C-4236-45EA-12A728B892C9}"/>
              </a:ext>
            </a:extLst>
          </p:cNvPr>
          <p:cNvSpPr/>
          <p:nvPr/>
        </p:nvSpPr>
        <p:spPr>
          <a:xfrm>
            <a:off x="3646715" y="3853543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6772B10-410D-6E6F-F7D8-CCE782A7EDA3}"/>
              </a:ext>
            </a:extLst>
          </p:cNvPr>
          <p:cNvSpPr/>
          <p:nvPr/>
        </p:nvSpPr>
        <p:spPr>
          <a:xfrm>
            <a:off x="7184572" y="2503714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CA561-B8C6-1B18-9CCA-9B0EC3F097FD}"/>
              </a:ext>
            </a:extLst>
          </p:cNvPr>
          <p:cNvSpPr txBox="1"/>
          <p:nvPr/>
        </p:nvSpPr>
        <p:spPr>
          <a:xfrm>
            <a:off x="8882742" y="1709839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Blank Issue click</a:t>
            </a:r>
            <a:endParaRPr lang="en-K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4C839F-939D-875D-F0E3-8C7632140F4E}"/>
              </a:ext>
            </a:extLst>
          </p:cNvPr>
          <p:cNvSpPr/>
          <p:nvPr/>
        </p:nvSpPr>
        <p:spPr>
          <a:xfrm>
            <a:off x="7805058" y="2852057"/>
            <a:ext cx="4082142" cy="3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064448-5764-A861-D837-29738923B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411" y="3853543"/>
            <a:ext cx="3041734" cy="2470228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2F2A7894-6964-9742-72EB-754F3622EC11}"/>
              </a:ext>
            </a:extLst>
          </p:cNvPr>
          <p:cNvSpPr/>
          <p:nvPr/>
        </p:nvSpPr>
        <p:spPr>
          <a:xfrm rot="5400000">
            <a:off x="9481456" y="3559630"/>
            <a:ext cx="473530" cy="223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145372-D6C5-F231-9FC9-49D675F8998F}"/>
              </a:ext>
            </a:extLst>
          </p:cNvPr>
          <p:cNvSpPr txBox="1"/>
          <p:nvPr/>
        </p:nvSpPr>
        <p:spPr>
          <a:xfrm>
            <a:off x="8316686" y="6401583"/>
            <a:ext cx="353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Description </a:t>
            </a:r>
            <a:r>
              <a:rPr lang="ko-KR" altLang="en-US" dirty="0" err="1"/>
              <a:t>작성후</a:t>
            </a:r>
            <a:r>
              <a:rPr lang="en-US" altLang="ko-KR" dirty="0"/>
              <a:t> Assignee </a:t>
            </a:r>
            <a:r>
              <a:rPr lang="ko-KR" altLang="en-US" dirty="0"/>
              <a:t>선택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85296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045-E4A5-66E8-1A5A-9DB4361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D10FE-6447-DC0A-1E3C-0CE7B4AF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54" y="1477590"/>
            <a:ext cx="3617834" cy="478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8A9D4-C0A4-EAA3-9426-10FB7369FD1D}"/>
              </a:ext>
            </a:extLst>
          </p:cNvPr>
          <p:cNvSpPr txBox="1"/>
          <p:nvPr/>
        </p:nvSpPr>
        <p:spPr>
          <a:xfrm>
            <a:off x="1349115" y="6488668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할당할 사람 선택 후</a:t>
            </a:r>
            <a:r>
              <a:rPr lang="en-US" altLang="ko-KR" dirty="0"/>
              <a:t> Create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D8144-FD91-EE65-8DEA-B423E3DD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55" y="1723868"/>
            <a:ext cx="5660953" cy="405733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BCCB893-9A58-812C-FFA8-638E28549789}"/>
              </a:ext>
            </a:extLst>
          </p:cNvPr>
          <p:cNvSpPr/>
          <p:nvPr/>
        </p:nvSpPr>
        <p:spPr>
          <a:xfrm>
            <a:off x="5040979" y="2458389"/>
            <a:ext cx="598714" cy="271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19434-77AF-0E58-C1A0-5509F3FA7376}"/>
              </a:ext>
            </a:extLst>
          </p:cNvPr>
          <p:cNvSpPr txBox="1"/>
          <p:nvPr/>
        </p:nvSpPr>
        <p:spPr>
          <a:xfrm>
            <a:off x="7422630" y="6071442"/>
            <a:ext cx="28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 do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issue ticket</a:t>
            </a:r>
            <a:r>
              <a:rPr lang="ko-KR" altLang="en-US" dirty="0"/>
              <a:t>이 생김</a:t>
            </a:r>
            <a:endParaRPr lang="en-US" altLang="ko-KR" dirty="0"/>
          </a:p>
          <a:p>
            <a:r>
              <a:rPr lang="en-US" altLang="ko-KR" dirty="0"/>
              <a:t>(back log </a:t>
            </a:r>
            <a:r>
              <a:rPr lang="ko-KR" altLang="en-US" dirty="0"/>
              <a:t>작성이라 함</a:t>
            </a:r>
            <a:r>
              <a:rPr lang="en-US" altLang="ko-KR" dirty="0"/>
              <a:t>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1550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51DA-7E4C-8B84-3A9B-7B1D8756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0992-9693-F4E8-3BC8-9D48D378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클론 하기</a:t>
            </a:r>
            <a:r>
              <a:rPr lang="en-US" altLang="ko-KR" dirty="0"/>
              <a:t> (git clone URL) / change directory</a:t>
            </a:r>
          </a:p>
          <a:p>
            <a:r>
              <a:rPr lang="en-US" dirty="0" err="1"/>
              <a:t>Github</a:t>
            </a:r>
            <a:r>
              <a:rPr lang="en-US" dirty="0"/>
              <a:t> project</a:t>
            </a:r>
            <a:r>
              <a:rPr lang="ko-KR" altLang="en-US" dirty="0" err="1"/>
              <a:t>에</a:t>
            </a:r>
            <a:r>
              <a:rPr lang="ko-KR" altLang="en-US" dirty="0"/>
              <a:t> 가서 할당된 </a:t>
            </a:r>
            <a:r>
              <a:rPr lang="en-US" altLang="ko-KR" dirty="0"/>
              <a:t>issue </a:t>
            </a:r>
            <a:r>
              <a:rPr lang="ko-KR" altLang="en-US" dirty="0"/>
              <a:t>클릭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convert to issue</a:t>
            </a:r>
          </a:p>
          <a:p>
            <a:r>
              <a:rPr lang="en-US" dirty="0">
                <a:sym typeface="Wingdings" pitchFamily="2" charset="2"/>
              </a:rPr>
              <a:t>Feature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branch </a:t>
            </a:r>
            <a:r>
              <a:rPr lang="ko-KR" altLang="en-US" dirty="0">
                <a:sym typeface="Wingdings" pitchFamily="2" charset="2"/>
              </a:rPr>
              <a:t>만들기 </a:t>
            </a:r>
            <a:r>
              <a:rPr lang="en-US" altLang="ko-KR" dirty="0">
                <a:sym typeface="Wingdings" pitchFamily="2" charset="2"/>
              </a:rPr>
              <a:t>(Development</a:t>
            </a:r>
            <a:r>
              <a:rPr lang="ko-KR" altLang="en-US" dirty="0" err="1">
                <a:sym typeface="Wingdings" pitchFamily="2" charset="2"/>
              </a:rPr>
              <a:t>에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create branch </a:t>
            </a:r>
            <a:r>
              <a:rPr lang="ko-KR" altLang="en-US" dirty="0">
                <a:sym typeface="Wingdings" pitchFamily="2" charset="2"/>
              </a:rPr>
              <a:t>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Branch name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Branch source</a:t>
            </a:r>
            <a:r>
              <a:rPr lang="ko-KR" altLang="en-US" dirty="0">
                <a:sym typeface="Wingdings" pitchFamily="2" charset="2"/>
              </a:rPr>
              <a:t> 는 </a:t>
            </a:r>
            <a:r>
              <a:rPr lang="en-US" altLang="ko-KR" dirty="0">
                <a:sym typeface="Wingdings" pitchFamily="2" charset="2"/>
              </a:rPr>
              <a:t>develop</a:t>
            </a:r>
            <a:r>
              <a:rPr lang="ko-KR" altLang="en-US" dirty="0">
                <a:sym typeface="Wingdings" pitchFamily="2" charset="2"/>
              </a:rPr>
              <a:t>에서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꼭</a:t>
            </a:r>
            <a:r>
              <a:rPr lang="en-US" altLang="ko-KR" dirty="0">
                <a:sym typeface="Wingdings" pitchFamily="2" charset="2"/>
              </a:rPr>
              <a:t>!!)</a:t>
            </a:r>
          </a:p>
          <a:p>
            <a:pPr lvl="1"/>
            <a:r>
              <a:rPr lang="en-US" dirty="0">
                <a:sym typeface="Wingdings" pitchFamily="2" charset="2"/>
              </a:rPr>
              <a:t>Create branch </a:t>
            </a:r>
            <a:r>
              <a:rPr lang="en-US" dirty="0" err="1">
                <a:sym typeface="Wingdings" pitchFamily="2" charset="2"/>
              </a:rPr>
              <a:t>클릭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Pop </a:t>
            </a:r>
            <a:r>
              <a:rPr lang="en-US" dirty="0" err="1">
                <a:sym typeface="Wingdings" pitchFamily="2" charset="2"/>
              </a:rPr>
              <a:t>up되는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텍스트를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카피해서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터미널에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붙여넣고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실행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Feature-</a:t>
            </a:r>
            <a:r>
              <a:rPr lang="en-US" dirty="0" err="1">
                <a:sym typeface="Wingdings" pitchFamily="2" charset="2"/>
              </a:rPr>
              <a:t>B로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옮겨짐</a:t>
            </a:r>
            <a:endParaRPr lang="en-US" dirty="0">
              <a:sym typeface="Wingdings" pitchFamily="2" charset="2"/>
            </a:endParaRPr>
          </a:p>
          <a:p>
            <a:pPr lvl="1"/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A5EFA6-DECF-26A9-B4B4-D729CAB8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29" y="5256357"/>
            <a:ext cx="7772400" cy="12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2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E3C5-7C92-A495-D307-FCD32A89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A47BC-24A2-8FF1-BD7E-9BD27F319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개발시작 </a:t>
            </a:r>
            <a:r>
              <a:rPr lang="en-US" altLang="ko-KR" dirty="0"/>
              <a:t>(</a:t>
            </a:r>
            <a:r>
              <a:rPr lang="ko-KR" altLang="en-US" dirty="0"/>
              <a:t>코드 추가 혹은 수정을 </a:t>
            </a:r>
            <a:r>
              <a:rPr lang="ko-KR" altLang="en-US" dirty="0" err="1"/>
              <a:t>하게됨</a:t>
            </a:r>
            <a:r>
              <a:rPr lang="en-US" altLang="ko-KR" dirty="0"/>
              <a:t>)</a:t>
            </a:r>
          </a:p>
          <a:p>
            <a:r>
              <a:rPr lang="en-US" dirty="0" err="1"/>
              <a:t>소스코드</a:t>
            </a:r>
            <a:r>
              <a:rPr lang="en-US" dirty="0"/>
              <a:t> </a:t>
            </a:r>
            <a:r>
              <a:rPr lang="en-US" dirty="0" err="1"/>
              <a:t>올리기</a:t>
            </a:r>
            <a:endParaRPr lang="en-US" dirty="0"/>
          </a:p>
          <a:p>
            <a:pPr lvl="1"/>
            <a:r>
              <a:rPr lang="en-US" dirty="0"/>
              <a:t>git add .</a:t>
            </a:r>
          </a:p>
          <a:p>
            <a:pPr lvl="1"/>
            <a:r>
              <a:rPr lang="en-US" dirty="0"/>
              <a:t>git commit –m “feature B”</a:t>
            </a:r>
          </a:p>
          <a:p>
            <a:pPr lvl="1"/>
            <a:r>
              <a:rPr lang="en-US" dirty="0"/>
              <a:t>git push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알아서</a:t>
            </a:r>
            <a:r>
              <a:rPr lang="en-US" dirty="0">
                <a:sym typeface="Wingdings" pitchFamily="2" charset="2"/>
              </a:rPr>
              <a:t> push </a:t>
            </a:r>
            <a:r>
              <a:rPr lang="en-US" dirty="0" err="1">
                <a:sym typeface="Wingdings" pitchFamily="2" charset="2"/>
              </a:rPr>
              <a:t>됨</a:t>
            </a:r>
            <a:endParaRPr lang="en-US" dirty="0"/>
          </a:p>
          <a:p>
            <a:r>
              <a:rPr lang="en-KR" dirty="0"/>
              <a:t>메뉴에서 </a:t>
            </a:r>
            <a:r>
              <a:rPr lang="en-US" altLang="ko-KR" dirty="0"/>
              <a:t>&lt;&gt;code</a:t>
            </a:r>
            <a:r>
              <a:rPr lang="ko-KR" altLang="en-US" dirty="0" err="1"/>
              <a:t>를</a:t>
            </a:r>
            <a:r>
              <a:rPr lang="ko-KR" altLang="en-US" dirty="0"/>
              <a:t> 보면 바뀐 것을 볼 수 있음</a:t>
            </a:r>
            <a:endParaRPr lang="en-US" altLang="ko-KR" dirty="0"/>
          </a:p>
          <a:p>
            <a:r>
              <a:rPr lang="en-US" dirty="0" err="1"/>
              <a:t>풀</a:t>
            </a:r>
            <a:r>
              <a:rPr lang="en-US" dirty="0"/>
              <a:t> </a:t>
            </a:r>
            <a:r>
              <a:rPr lang="en-US" dirty="0" err="1"/>
              <a:t>리퀘스</a:t>
            </a:r>
            <a:r>
              <a:rPr lang="en-US" altLang="ko-KR" dirty="0"/>
              <a:t>(PR) </a:t>
            </a:r>
            <a:r>
              <a:rPr lang="ko-KR" altLang="en-US" dirty="0"/>
              <a:t>만들기 </a:t>
            </a:r>
            <a:r>
              <a:rPr lang="en-US" altLang="ko-KR" dirty="0">
                <a:sym typeface="Wingdings" pitchFamily="2" charset="2"/>
              </a:rPr>
              <a:t> develop branch</a:t>
            </a:r>
            <a:r>
              <a:rPr lang="ko-KR" altLang="en-US" dirty="0">
                <a:sym typeface="Wingdings" pitchFamily="2" charset="2"/>
              </a:rPr>
              <a:t>로 보내는 작업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434EC5-64A3-0B9E-069B-C941AC76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528" y="2333811"/>
            <a:ext cx="4365171" cy="1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7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845E-A950-6502-9B03-DE1A9DAF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– PR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AD985-82A0-703A-59CF-2A09808D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메뉴에서 Pull Request 클릭</a:t>
            </a:r>
          </a:p>
          <a:p>
            <a:r>
              <a:rPr lang="en-KR" dirty="0"/>
              <a:t>New Pull request 클릭</a:t>
            </a:r>
          </a:p>
          <a:p>
            <a:r>
              <a:rPr lang="en-US" dirty="0"/>
              <a:t>F</a:t>
            </a:r>
            <a:r>
              <a:rPr lang="en-KR" dirty="0"/>
              <a:t>eature</a:t>
            </a:r>
            <a:r>
              <a:rPr lang="en-US" altLang="ko-KR" dirty="0"/>
              <a:t>-b </a:t>
            </a:r>
            <a:r>
              <a:rPr lang="ko-KR" altLang="en-US" dirty="0"/>
              <a:t>에서 </a:t>
            </a:r>
            <a:r>
              <a:rPr lang="en-US" altLang="ko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보내게 설정</a:t>
            </a:r>
            <a:endParaRPr lang="en-US" altLang="ko-KR" dirty="0"/>
          </a:p>
          <a:p>
            <a:endParaRPr lang="en-US" altLang="ko-KR" dirty="0"/>
          </a:p>
          <a:p>
            <a:endParaRPr lang="en-KR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‘Create</a:t>
            </a:r>
            <a:r>
              <a:rPr lang="en-KR" altLang="ko-KR"/>
              <a:t> </a:t>
            </a:r>
            <a:r>
              <a:rPr lang="en-US" altLang="ko-KR" dirty="0"/>
              <a:t>pull request’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140622-93DE-470C-7067-0788081F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5" y="3429000"/>
            <a:ext cx="7772400" cy="1411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4C6BB4-A287-B6E2-56FE-FECED8060BB6}"/>
              </a:ext>
            </a:extLst>
          </p:cNvPr>
          <p:cNvSpPr/>
          <p:nvPr/>
        </p:nvSpPr>
        <p:spPr>
          <a:xfrm>
            <a:off x="1915885" y="4001294"/>
            <a:ext cx="2264229" cy="276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88CBA6-E0D9-B591-7352-D691B2E9610F}"/>
              </a:ext>
            </a:extLst>
          </p:cNvPr>
          <p:cNvSpPr/>
          <p:nvPr/>
        </p:nvSpPr>
        <p:spPr>
          <a:xfrm>
            <a:off x="8181033" y="4423325"/>
            <a:ext cx="1507252" cy="28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230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AAD57-5BED-3706-97C6-E1DB92FC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altLang="ko-KR"/>
              <a:t>팀원 </a:t>
            </a:r>
            <a:r>
              <a:rPr lang="en-US" altLang="ko-KR" dirty="0"/>
              <a:t>– PR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A6379-60C0-1425-BC38-2DA41BA84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Description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Create pull request </a:t>
            </a:r>
            <a:r>
              <a:rPr lang="ko-KR" altLang="en-US" dirty="0"/>
              <a:t>누름</a:t>
            </a:r>
            <a:endParaRPr lang="en-US" altLang="ko-KR" dirty="0"/>
          </a:p>
          <a:p>
            <a:r>
              <a:rPr kumimoji="1" lang="en-US" altLang="ko-KR" dirty="0"/>
              <a:t>Pull request</a:t>
            </a:r>
            <a:r>
              <a:rPr kumimoji="1" lang="ko-KR" altLang="en-US" dirty="0"/>
              <a:t>에서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BEB5A8-3B26-DEBE-5DB5-4282104F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481" y="278435"/>
            <a:ext cx="6086261" cy="36137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3C635D9-FF4A-CC42-FFAC-D67787C9EF27}"/>
              </a:ext>
            </a:extLst>
          </p:cNvPr>
          <p:cNvSpPr/>
          <p:nvPr/>
        </p:nvSpPr>
        <p:spPr>
          <a:xfrm>
            <a:off x="9895114" y="3508640"/>
            <a:ext cx="1654628" cy="402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0A07CC-A03E-0EED-65E9-8C3FE01E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74" y="4027089"/>
            <a:ext cx="4438215" cy="25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9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E48F-9680-4CE4-F0C3-8DD0BFB3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스크럼마스터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A474-88B4-060B-80B9-0F449476B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Pull request에 </a:t>
            </a:r>
            <a:r>
              <a:rPr lang="en-US" altLang="ko-KR" dirty="0"/>
              <a:t>1 </a:t>
            </a:r>
            <a:r>
              <a:rPr lang="ko-KR" altLang="en-US" dirty="0"/>
              <a:t>표시됨</a:t>
            </a:r>
            <a:endParaRPr lang="en-US" altLang="ko-KR" dirty="0"/>
          </a:p>
          <a:p>
            <a:r>
              <a:rPr lang="ko-KR" altLang="en-US" dirty="0"/>
              <a:t>리뷰할 것 하고 </a:t>
            </a:r>
            <a:r>
              <a:rPr lang="en-US" altLang="ko-KR" dirty="0"/>
              <a:t>start review</a:t>
            </a:r>
            <a:r>
              <a:rPr lang="ko-KR" altLang="en-US" dirty="0"/>
              <a:t>누름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리뷰후</a:t>
            </a:r>
            <a:r>
              <a:rPr lang="ko-KR" altLang="en-US" dirty="0"/>
              <a:t> </a:t>
            </a:r>
            <a:r>
              <a:rPr lang="en-US" altLang="ko-KR" dirty="0"/>
              <a:t>Finish your review</a:t>
            </a:r>
            <a:r>
              <a:rPr lang="ko-KR" altLang="en-US" dirty="0" err="1"/>
              <a:t>를</a:t>
            </a:r>
            <a:r>
              <a:rPr lang="ko-KR" altLang="en-US" dirty="0"/>
              <a:t> 누르면서 여러 옵션을 선택</a:t>
            </a:r>
            <a:endParaRPr lang="en-US" altLang="ko-KR" dirty="0"/>
          </a:p>
          <a:p>
            <a:pPr lvl="1"/>
            <a:r>
              <a:rPr lang="en-US" altLang="ko-KR" dirty="0"/>
              <a:t>Comment</a:t>
            </a:r>
          </a:p>
          <a:p>
            <a:pPr lvl="1"/>
            <a:r>
              <a:rPr lang="en-US" altLang="ko-KR" dirty="0"/>
              <a:t>Approve</a:t>
            </a:r>
          </a:p>
          <a:p>
            <a:pPr lvl="1"/>
            <a:r>
              <a:rPr lang="en-US" altLang="ko-KR" dirty="0"/>
              <a:t>Request change </a:t>
            </a:r>
          </a:p>
          <a:p>
            <a:pPr lvl="2"/>
            <a:r>
              <a:rPr lang="ko-KR" altLang="en-US" dirty="0"/>
              <a:t>함부로 </a:t>
            </a:r>
            <a:r>
              <a:rPr lang="ko-KR" altLang="en-US"/>
              <a:t>올리지 못하게 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EF79E5-36E2-7A94-031F-84E6DCED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3" y="491332"/>
            <a:ext cx="32766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894EF4-8FA8-0366-6123-6EAE36CF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8" y="3833019"/>
            <a:ext cx="5949043" cy="28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31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90AE-025C-FE57-291F-BEAFE911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(</a:t>
            </a:r>
            <a:r>
              <a:rPr lang="ko-KR" altLang="en-US" dirty="0"/>
              <a:t>수정 사항이 생겼을 때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8BB4-383B-2740-7014-2EC9863E6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코드를 수정한다</a:t>
            </a:r>
            <a:r>
              <a:rPr lang="en-US" altLang="ko-KR" dirty="0"/>
              <a:t>. (feature-b 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</a:p>
          <a:p>
            <a:r>
              <a:rPr lang="en-US" dirty="0"/>
              <a:t>git add .</a:t>
            </a:r>
          </a:p>
          <a:p>
            <a:r>
              <a:rPr lang="en-US" dirty="0"/>
              <a:t>git commit –m “lowercase b”</a:t>
            </a:r>
          </a:p>
          <a:p>
            <a:r>
              <a:rPr lang="en-US" dirty="0"/>
              <a:t>git push</a:t>
            </a:r>
          </a:p>
          <a:p>
            <a:r>
              <a:rPr lang="en-US" dirty="0" err="1"/>
              <a:t>마스터가</a:t>
            </a:r>
            <a:r>
              <a:rPr lang="en-US" dirty="0"/>
              <a:t> </a:t>
            </a:r>
            <a:r>
              <a:rPr lang="en-US" dirty="0" err="1"/>
              <a:t>approve하면</a:t>
            </a:r>
            <a:r>
              <a:rPr lang="en-US" dirty="0"/>
              <a:t> </a:t>
            </a:r>
            <a:r>
              <a:rPr lang="en-US" dirty="0" err="1"/>
              <a:t>히스토리가</a:t>
            </a:r>
            <a:r>
              <a:rPr lang="en-US" dirty="0"/>
              <a:t> </a:t>
            </a:r>
            <a:r>
              <a:rPr lang="en-US" dirty="0" err="1"/>
              <a:t>생김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06859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8E69F-4A86-D6B8-A163-384A58A5B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5900F-B9C2-34B3-E9A3-8B024B6CA5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충돌상황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5B7E4-FE25-BA5B-D066-89B30EA4A4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20682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FCD5C-5506-896F-93B3-8BFC4D66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충돌상황 만들기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B2561-BAE8-A1E5-47ED-F6A59379C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A</a:t>
            </a:r>
            <a:r>
              <a:rPr lang="ko-KR" altLang="en-US" dirty="0"/>
              <a:t>와 </a:t>
            </a:r>
            <a:r>
              <a:rPr lang="en-US" altLang="ko-KR" dirty="0"/>
              <a:t>User B</a:t>
            </a:r>
            <a:r>
              <a:rPr lang="ko-KR" altLang="en-US" dirty="0"/>
              <a:t>가 동시에 같은 파일을 수정하게 될 때</a:t>
            </a:r>
            <a:endParaRPr lang="en-US" altLang="ko-KR" dirty="0"/>
          </a:p>
          <a:p>
            <a:pPr lvl="1"/>
            <a:r>
              <a:rPr lang="en-US" altLang="ko-KR" dirty="0"/>
              <a:t>User A</a:t>
            </a:r>
            <a:r>
              <a:rPr lang="ko-KR" altLang="en-US" dirty="0"/>
              <a:t>가 </a:t>
            </a:r>
            <a:r>
              <a:rPr lang="en-US" altLang="ko-KR" dirty="0"/>
              <a:t>branch1</a:t>
            </a:r>
            <a:r>
              <a:rPr lang="ko-KR" altLang="en-US" dirty="0"/>
              <a:t>을 만들고 </a:t>
            </a:r>
            <a:r>
              <a:rPr lang="en-US" altLang="ko-KR" dirty="0"/>
              <a:t>fetch</a:t>
            </a:r>
            <a:r>
              <a:rPr lang="ko-KR" altLang="en-US" dirty="0"/>
              <a:t>해서 </a:t>
            </a:r>
            <a:r>
              <a:rPr lang="en-US" altLang="ko-KR" dirty="0" err="1"/>
              <a:t>abc.txt</a:t>
            </a:r>
            <a:r>
              <a:rPr lang="ko-KR" altLang="en-US" dirty="0" err="1"/>
              <a:t>를</a:t>
            </a:r>
            <a:r>
              <a:rPr lang="ko-KR" altLang="en-US" dirty="0"/>
              <a:t> 수정</a:t>
            </a:r>
            <a:endParaRPr lang="en-US" altLang="ko-KR" dirty="0"/>
          </a:p>
          <a:p>
            <a:pPr lvl="1"/>
            <a:r>
              <a:rPr lang="en-US" altLang="ko-KR" dirty="0"/>
              <a:t>User A</a:t>
            </a:r>
            <a:r>
              <a:rPr lang="ko-KR" altLang="en-US" dirty="0"/>
              <a:t>가 수정하는 동안 </a:t>
            </a:r>
            <a:r>
              <a:rPr lang="en-US" altLang="ko-KR" dirty="0"/>
              <a:t>User B</a:t>
            </a:r>
            <a:r>
              <a:rPr lang="ko-KR" altLang="en-US" dirty="0"/>
              <a:t>가 </a:t>
            </a:r>
            <a:r>
              <a:rPr lang="en-US" altLang="ko-KR" dirty="0"/>
              <a:t>branch2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fetch</a:t>
            </a:r>
            <a:r>
              <a:rPr lang="ko-KR" altLang="en-US" dirty="0"/>
              <a:t>해서 </a:t>
            </a:r>
            <a:r>
              <a:rPr lang="en-US" altLang="ko-KR" dirty="0" err="1"/>
              <a:t>abc.txt</a:t>
            </a:r>
            <a:r>
              <a:rPr lang="ko-KR" altLang="en-US" dirty="0"/>
              <a:t> 수정</a:t>
            </a:r>
            <a:endParaRPr lang="en-US" altLang="ko-KR" dirty="0"/>
          </a:p>
          <a:p>
            <a:pPr lvl="1"/>
            <a:r>
              <a:rPr lang="en-US" altLang="ko-KR" dirty="0"/>
              <a:t>User A</a:t>
            </a:r>
            <a:r>
              <a:rPr lang="ko-KR" altLang="en-US" dirty="0"/>
              <a:t>는 수정을 한 후 </a:t>
            </a:r>
            <a:r>
              <a:rPr lang="en-US" altLang="ko-KR" dirty="0"/>
              <a:t>PR </a:t>
            </a:r>
            <a:r>
              <a:rPr lang="ko-KR" altLang="en-US" dirty="0"/>
              <a:t>해서 </a:t>
            </a:r>
            <a:r>
              <a:rPr lang="en-US" altLang="ko-KR" dirty="0"/>
              <a:t>develop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Merge (</a:t>
            </a:r>
            <a:r>
              <a:rPr lang="ko-KR" altLang="en-US" dirty="0"/>
              <a:t>현재까지 문제 없음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User B</a:t>
            </a:r>
            <a:r>
              <a:rPr lang="ko-KR" altLang="en-US" dirty="0"/>
              <a:t>도 </a:t>
            </a:r>
            <a:r>
              <a:rPr lang="en-US" altLang="ko-KR" dirty="0" err="1"/>
              <a:t>abc.txt</a:t>
            </a:r>
            <a:r>
              <a:rPr lang="ko-KR" altLang="en-US" dirty="0" err="1"/>
              <a:t>를</a:t>
            </a:r>
            <a:r>
              <a:rPr lang="ko-KR" altLang="en-US" dirty="0"/>
              <a:t> 수정한 후 </a:t>
            </a:r>
            <a:r>
              <a:rPr lang="en-US" altLang="ko-KR" dirty="0"/>
              <a:t>PR</a:t>
            </a:r>
            <a:r>
              <a:rPr lang="ko-KR" altLang="en-US" dirty="0"/>
              <a:t>로 </a:t>
            </a:r>
            <a:r>
              <a:rPr lang="en-US" altLang="ko-KR" dirty="0"/>
              <a:t>develop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merge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충돌발생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76289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E3B2-5AE0-9588-789E-1438A36E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충돌상황 대처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1A3FB-5038-F37F-AD98-D70D5D4E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충돌된 것을 PR로 Merge 요청하면 아래와 같이 문구가 나옴</a:t>
            </a:r>
          </a:p>
          <a:p>
            <a:endParaRPr lang="en-KR" dirty="0"/>
          </a:p>
          <a:p>
            <a:endParaRPr lang="en-KR" dirty="0"/>
          </a:p>
          <a:p>
            <a:pPr marL="0" indent="0">
              <a:buNone/>
            </a:pPr>
            <a:endParaRPr lang="en-KR" dirty="0"/>
          </a:p>
          <a:p>
            <a:r>
              <a:rPr lang="en-KR" dirty="0"/>
              <a:t>”View command line instruntions” 클릭</a:t>
            </a:r>
          </a:p>
          <a:p>
            <a:r>
              <a:rPr lang="en-KR" dirty="0"/>
              <a:t>Instruction 따라 하면 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C94DC-7AC0-DB97-DCBD-83C7E42A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68" y="2401986"/>
            <a:ext cx="6266346" cy="1357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D3DE1F-1074-0157-ED34-D3530814C839}"/>
              </a:ext>
            </a:extLst>
          </p:cNvPr>
          <p:cNvSpPr/>
          <p:nvPr/>
        </p:nvSpPr>
        <p:spPr>
          <a:xfrm>
            <a:off x="6450227" y="3521676"/>
            <a:ext cx="1692876" cy="296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8D141-6A34-C5BB-B4E6-5F25C50B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448" y="3341915"/>
            <a:ext cx="2933809" cy="34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075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5499B-713A-CD0C-CE9F-637162E2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충돌상황대처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6F70-698E-7B67-A3EC-1C5729D47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아래와 같이 나오면 merge pull request 하면 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5117D-52A2-4ED0-1A7F-C88003C5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2469848"/>
            <a:ext cx="7772400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803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22C0-7D3C-CAF3-E79D-A17C527A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최종 pull request (develop </a:t>
            </a:r>
            <a:r>
              <a:rPr lang="en-KR" dirty="0">
                <a:sym typeface="Wingdings" pitchFamily="2" charset="2"/>
              </a:rPr>
              <a:t> master)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35B54-95BD-6765-2953-DB4E25EA3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Scrum master가 </a:t>
            </a:r>
            <a:r>
              <a:rPr lang="en-KR"/>
              <a:t>최종적으로 develop</a:t>
            </a:r>
            <a:r>
              <a:rPr lang="en-KR" dirty="0"/>
              <a:t>을 master</a:t>
            </a:r>
            <a:r>
              <a:rPr lang="en-KR"/>
              <a:t>로 PR만듬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971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1A8F-EF46-ACE4-B4D9-56CAD94F5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69767-0283-12A1-905C-D1BC3791A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555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/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앞의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하는 방법을 반복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4254</Words>
  <Application>Microsoft Macintosh PowerPoint</Application>
  <PresentationFormat>Widescreen</PresentationFormat>
  <Paragraphs>691</Paragraphs>
  <Slides>84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Söhne</vt:lpstr>
      <vt:lpstr>Söhne Mono</vt:lpstr>
      <vt:lpstr>ui-sans-serif</vt:lpstr>
      <vt:lpstr>Aptos</vt:lpstr>
      <vt:lpstr>Aptos Display</vt:lpstr>
      <vt:lpstr>Arial</vt:lpstr>
      <vt:lpstr>Menlo</vt:lpstr>
      <vt:lpstr>Wingdings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Rebase를 이용한 FF Merge (주의 필요!!!)</vt:lpstr>
      <vt:lpstr>Rebase를 이용한 FF Merge</vt:lpstr>
      <vt:lpstr>Rebase onto</vt:lpstr>
      <vt:lpstr>Rebase onto 예</vt:lpstr>
      <vt:lpstr>Git Clone</vt:lpstr>
      <vt:lpstr>Git Clone</vt:lpstr>
      <vt:lpstr>Git fetch</vt:lpstr>
      <vt:lpstr>Git fetch</vt:lpstr>
      <vt:lpstr>Git pull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그룹 프로젝트 하는 법</vt:lpstr>
      <vt:lpstr>스크럼 마스터 Role (Repository Setting)</vt:lpstr>
      <vt:lpstr>스크럼 마스터 Role (Repository Setting)</vt:lpstr>
      <vt:lpstr>스크럼 마스터 Role (Repository Setting)</vt:lpstr>
      <vt:lpstr>스크럼 마스터 Role (Repository Setting)</vt:lpstr>
      <vt:lpstr>스크럼 마스터 Role (Project Setting)</vt:lpstr>
      <vt:lpstr>스크럼 마스터 Role (Project Setting)</vt:lpstr>
      <vt:lpstr>스크럼 마스터 Role(Project Setting)</vt:lpstr>
      <vt:lpstr>스크럼 마스터 Role(Project Setting)</vt:lpstr>
      <vt:lpstr>스크럼 마스터 Role(Project Setting)</vt:lpstr>
      <vt:lpstr>스크럼 마스터 Role(Project Setting)</vt:lpstr>
      <vt:lpstr>스크럼마스터가 작업하는 경우</vt:lpstr>
      <vt:lpstr>스크럼마스터가 작업하는 경우</vt:lpstr>
      <vt:lpstr>스크럼마스터가 작업하는 경우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팀원</vt:lpstr>
      <vt:lpstr>팀원</vt:lpstr>
      <vt:lpstr>팀원 – PR</vt:lpstr>
      <vt:lpstr>팀원 – PR</vt:lpstr>
      <vt:lpstr>스크럼마스터</vt:lpstr>
      <vt:lpstr>팀원 (수정 사항이 생겼을 때)</vt:lpstr>
      <vt:lpstr>충돌상황</vt:lpstr>
      <vt:lpstr>충돌상황 만들기</vt:lpstr>
      <vt:lpstr>충돌상황 대처</vt:lpstr>
      <vt:lpstr>충돌상황대처</vt:lpstr>
      <vt:lpstr>최종 pull request (develop  master)</vt:lpstr>
      <vt:lpstr>Open Project 참가하기</vt:lpstr>
      <vt:lpstr>Open Project 참가하기</vt:lpstr>
      <vt:lpstr>Open Project 참가하기</vt:lpstr>
      <vt:lpstr>Open Project 참가하기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 （김요셉 - 金요셉）</cp:lastModifiedBy>
  <cp:revision>35</cp:revision>
  <dcterms:created xsi:type="dcterms:W3CDTF">2024-05-07T22:38:46Z</dcterms:created>
  <dcterms:modified xsi:type="dcterms:W3CDTF">2025-05-09T05:02:50Z</dcterms:modified>
</cp:coreProperties>
</file>